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media/image1.png" ContentType="image/png"/>
  <Override PartName="/ppt/media/image3.jpeg" ContentType="image/jpeg"/>
  <Override PartName="/ppt/media/image2.jpeg" ContentType="image/jpeg"/>
  <Override PartName="/ppt/media/image4.jpeg" ContentType="image/jpeg"/>
  <Override PartName="/ppt/media/image5.png" ContentType="image/png"/>
  <Override PartName="/ppt/media/image10.png" ContentType="image/png"/>
  <Override PartName="/ppt/media/image6.png" ContentType="image/png"/>
  <Override PartName="/ppt/media/image11.png" ContentType="image/png"/>
  <Override PartName="/ppt/media/image7.png" ContentType="image/png"/>
  <Override PartName="/ppt/media/image12.png" ContentType="image/png"/>
  <Override PartName="/ppt/media/image8.png" ContentType="image/png"/>
  <Override PartName="/ppt/media/image9.png" ContentType="image/png"/>
  <Override PartName="/ppt/presProps.xml" ContentType="application/vnd.openxmlformats-officedocument.presentationml.presPro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slide13.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presProps" Target="presProps.xml"/>
</Relationships>
</file>

<file path=ppt/media/image1.png>
</file>

<file path=ppt/media/image10.png>
</file>

<file path=ppt/media/image11.png>
</file>

<file path=ppt/media/image12.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23192A44-48AE-46AE-AE09-452BC94248F3}" type="slidenum">
              <a:t>&lt;#&gt;</a:t>
            </a:fld>
          </a:p>
        </p:txBody>
      </p:sp>
      <p:sp>
        <p:nvSpPr>
          <p:cNvPr id="4" name="PlaceHolder 3"/>
          <p:cNvSpPr>
            <a:spLocks noGrp="1"/>
          </p:cNvSpPr>
          <p:nvPr>
            <p:ph type="dt" idx="1"/>
          </p:nvPr>
        </p:nvSpPr>
        <p:spPr/>
        <p:txBody>
          <a:bodyPr/>
          <a:p>
            <a:r>
              <a:rPr lang="en-GB"/>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27" name="PlaceHolder 2"/>
          <p:cNvSpPr>
            <a:spLocks noGrp="1"/>
          </p:cNvSpPr>
          <p:nvPr>
            <p:ph/>
          </p:nvPr>
        </p:nvSpPr>
        <p:spPr>
          <a:xfrm>
            <a:off x="838080" y="1825560"/>
            <a:ext cx="1051524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8" name="PlaceHolder 3"/>
          <p:cNvSpPr>
            <a:spLocks noGrp="1"/>
          </p:cNvSpPr>
          <p:nvPr>
            <p:ph/>
          </p:nvPr>
        </p:nvSpPr>
        <p:spPr>
          <a:xfrm>
            <a:off x="838080" y="4098240"/>
            <a:ext cx="1051524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007AE6C7-2FA4-476C-803E-E1628FDB7453}" type="slidenum">
              <a:t>&lt;#&gt;</a:t>
            </a:fld>
          </a:p>
        </p:txBody>
      </p:sp>
      <p:sp>
        <p:nvSpPr>
          <p:cNvPr id="7" name="PlaceHolder 6"/>
          <p:cNvSpPr>
            <a:spLocks noGrp="1"/>
          </p:cNvSpPr>
          <p:nvPr>
            <p:ph type="dt" idx="1"/>
          </p:nvPr>
        </p:nvSpPr>
        <p:spPr/>
        <p:txBody>
          <a:bodyPr/>
          <a:p>
            <a:r>
              <a:rPr lang="en-GB"/>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0"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1"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2" name="PlaceHolder 4"/>
          <p:cNvSpPr>
            <a:spLocks noGrp="1"/>
          </p:cNvSpPr>
          <p:nvPr>
            <p:ph/>
          </p:nvPr>
        </p:nvSpPr>
        <p:spPr>
          <a:xfrm>
            <a:off x="838080" y="409824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3" name="PlaceHolder 5"/>
          <p:cNvSpPr>
            <a:spLocks noGrp="1"/>
          </p:cNvSpPr>
          <p:nvPr>
            <p:ph/>
          </p:nvPr>
        </p:nvSpPr>
        <p:spPr>
          <a:xfrm>
            <a:off x="6226200" y="409824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86874F2C-D5F9-456A-952C-42FE8812BC0A}" type="slidenum">
              <a:t>&lt;#&gt;</a:t>
            </a:fld>
          </a:p>
        </p:txBody>
      </p:sp>
      <p:sp>
        <p:nvSpPr>
          <p:cNvPr id="9" name="PlaceHolder 8"/>
          <p:cNvSpPr>
            <a:spLocks noGrp="1"/>
          </p:cNvSpPr>
          <p:nvPr>
            <p:ph type="dt" idx="1"/>
          </p:nvPr>
        </p:nvSpPr>
        <p:spPr/>
        <p:txBody>
          <a:bodyPr/>
          <a:p>
            <a:r>
              <a:rPr lang="en-GB"/>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5" name="PlaceHolder 2"/>
          <p:cNvSpPr>
            <a:spLocks noGrp="1"/>
          </p:cNvSpPr>
          <p:nvPr>
            <p:ph/>
          </p:nvPr>
        </p:nvSpPr>
        <p:spPr>
          <a:xfrm>
            <a:off x="838080" y="182556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6" name="PlaceHolder 3"/>
          <p:cNvSpPr>
            <a:spLocks noGrp="1"/>
          </p:cNvSpPr>
          <p:nvPr>
            <p:ph/>
          </p:nvPr>
        </p:nvSpPr>
        <p:spPr>
          <a:xfrm>
            <a:off x="4393440" y="182556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7" name="PlaceHolder 4"/>
          <p:cNvSpPr>
            <a:spLocks noGrp="1"/>
          </p:cNvSpPr>
          <p:nvPr>
            <p:ph/>
          </p:nvPr>
        </p:nvSpPr>
        <p:spPr>
          <a:xfrm>
            <a:off x="7949160" y="182556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8" name="PlaceHolder 5"/>
          <p:cNvSpPr>
            <a:spLocks noGrp="1"/>
          </p:cNvSpPr>
          <p:nvPr>
            <p:ph/>
          </p:nvPr>
        </p:nvSpPr>
        <p:spPr>
          <a:xfrm>
            <a:off x="838080" y="409824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9" name="PlaceHolder 6"/>
          <p:cNvSpPr>
            <a:spLocks noGrp="1"/>
          </p:cNvSpPr>
          <p:nvPr>
            <p:ph/>
          </p:nvPr>
        </p:nvSpPr>
        <p:spPr>
          <a:xfrm>
            <a:off x="4393440" y="409824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0" name="PlaceHolder 7"/>
          <p:cNvSpPr>
            <a:spLocks noGrp="1"/>
          </p:cNvSpPr>
          <p:nvPr>
            <p:ph/>
          </p:nvPr>
        </p:nvSpPr>
        <p:spPr>
          <a:xfrm>
            <a:off x="7949160" y="409824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49C85DCC-0468-4719-B702-29761B3A5DD2}" type="slidenum">
              <a:t>&lt;#&gt;</a:t>
            </a:fld>
          </a:p>
        </p:txBody>
      </p:sp>
      <p:sp>
        <p:nvSpPr>
          <p:cNvPr id="11" name="PlaceHolder 10"/>
          <p:cNvSpPr>
            <a:spLocks noGrp="1"/>
          </p:cNvSpPr>
          <p:nvPr>
            <p:ph type="dt" idx="1"/>
          </p:nvPr>
        </p:nvSpPr>
        <p:spPr/>
        <p:txBody>
          <a:bodyPr/>
          <a:p>
            <a:r>
              <a:rPr lang="en-GB"/>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p>
            <a:r>
              <a:t>Footer</a:t>
            </a:r>
          </a:p>
        </p:txBody>
      </p:sp>
      <p:sp>
        <p:nvSpPr>
          <p:cNvPr id="3" name="PlaceHolder 2"/>
          <p:cNvSpPr>
            <a:spLocks noGrp="1"/>
          </p:cNvSpPr>
          <p:nvPr>
            <p:ph type="sldNum" idx="6"/>
          </p:nvPr>
        </p:nvSpPr>
        <p:spPr/>
        <p:txBody>
          <a:bodyPr/>
          <a:p>
            <a:fld id="{3C4AC240-71CA-4623-94AA-F18BAF32EDFC}" type="slidenum">
              <a:t>&lt;#&gt;</a:t>
            </a:fld>
          </a:p>
        </p:txBody>
      </p:sp>
      <p:sp>
        <p:nvSpPr>
          <p:cNvPr id="4" name="PlaceHolder 3"/>
          <p:cNvSpPr>
            <a:spLocks noGrp="1"/>
          </p:cNvSpPr>
          <p:nvPr>
            <p:ph type="dt" idx="4"/>
          </p:nvPr>
        </p:nvSpPr>
        <p:spPr/>
        <p:txBody>
          <a:bodyPr/>
          <a:p>
            <a:r>
              <a:rPr lang="en-GB"/>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4F2B1A71-5118-4161-B1A0-6D4281EC1AFC}" type="slidenum">
              <a:t>&lt;#&gt;</a:t>
            </a:fld>
          </a:p>
        </p:txBody>
      </p:sp>
      <p:sp>
        <p:nvSpPr>
          <p:cNvPr id="6" name="PlaceHolder 5"/>
          <p:cNvSpPr>
            <a:spLocks noGrp="1"/>
          </p:cNvSpPr>
          <p:nvPr>
            <p:ph type="dt" idx="4"/>
          </p:nvPr>
        </p:nvSpPr>
        <p:spPr/>
        <p:txBody>
          <a:bodyPr/>
          <a:p>
            <a:r>
              <a:rPr lang="en-GB"/>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9" name="PlaceHolder 2"/>
          <p:cNvSpPr>
            <a:spLocks noGrp="1"/>
          </p:cNvSpPr>
          <p:nvPr>
            <p:ph/>
          </p:nvPr>
        </p:nvSpPr>
        <p:spPr>
          <a:xfrm>
            <a:off x="838080" y="1825560"/>
            <a:ext cx="10515240" cy="435096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ftr" idx="5"/>
          </p:nvPr>
        </p:nvSpPr>
        <p:spPr/>
        <p:txBody>
          <a:bodyPr/>
          <a:p>
            <a:r>
              <a:t>Footer</a:t>
            </a:r>
          </a:p>
        </p:txBody>
      </p:sp>
      <p:sp>
        <p:nvSpPr>
          <p:cNvPr id="5" name="PlaceHolder 4"/>
          <p:cNvSpPr>
            <a:spLocks noGrp="1"/>
          </p:cNvSpPr>
          <p:nvPr>
            <p:ph type="sldNum" idx="6"/>
          </p:nvPr>
        </p:nvSpPr>
        <p:spPr/>
        <p:txBody>
          <a:bodyPr/>
          <a:p>
            <a:fld id="{C837D03C-4A98-4C2F-B596-D9DCBCECC638}" type="slidenum">
              <a:t>&lt;#&gt;</a:t>
            </a:fld>
          </a:p>
        </p:txBody>
      </p:sp>
      <p:sp>
        <p:nvSpPr>
          <p:cNvPr id="6" name="PlaceHolder 5"/>
          <p:cNvSpPr>
            <a:spLocks noGrp="1"/>
          </p:cNvSpPr>
          <p:nvPr>
            <p:ph type="dt" idx="4"/>
          </p:nvPr>
        </p:nvSpPr>
        <p:spPr/>
        <p:txBody>
          <a:bodyPr/>
          <a:p>
            <a:r>
              <a:rPr lang="en-GB"/>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51"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2"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911E5873-5873-43F8-A05D-B6529D02C6D3}" type="slidenum">
              <a:t>&lt;#&gt;</a:t>
            </a:fld>
          </a:p>
        </p:txBody>
      </p:sp>
      <p:sp>
        <p:nvSpPr>
          <p:cNvPr id="7" name="PlaceHolder 6"/>
          <p:cNvSpPr>
            <a:spLocks noGrp="1"/>
          </p:cNvSpPr>
          <p:nvPr>
            <p:ph type="dt" idx="4"/>
          </p:nvPr>
        </p:nvSpPr>
        <p:spPr/>
        <p:txBody>
          <a:bodyPr/>
          <a:p>
            <a:r>
              <a:rPr lang="en-GB"/>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E2D600CF-5B5B-43FB-8B6A-652C48653836}" type="slidenum">
              <a:t>&lt;#&gt;</a:t>
            </a:fld>
          </a:p>
        </p:txBody>
      </p:sp>
      <p:sp>
        <p:nvSpPr>
          <p:cNvPr id="5" name="PlaceHolder 4"/>
          <p:cNvSpPr>
            <a:spLocks noGrp="1"/>
          </p:cNvSpPr>
          <p:nvPr>
            <p:ph type="dt" idx="4"/>
          </p:nvPr>
        </p:nvSpPr>
        <p:spPr/>
        <p:txBody>
          <a:bodyPr/>
          <a:p>
            <a:r>
              <a:rPr lang="en-GB"/>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3" name="PlaceHolder 2"/>
          <p:cNvSpPr>
            <a:spLocks noGrp="1"/>
          </p:cNvSpPr>
          <p:nvPr>
            <p:ph type="ftr" idx="5"/>
          </p:nvPr>
        </p:nvSpPr>
        <p:spPr/>
        <p:txBody>
          <a:bodyPr/>
          <a:p>
            <a:r>
              <a:t>Footer</a:t>
            </a:r>
          </a:p>
        </p:txBody>
      </p:sp>
      <p:sp>
        <p:nvSpPr>
          <p:cNvPr id="4" name="PlaceHolder 3"/>
          <p:cNvSpPr>
            <a:spLocks noGrp="1"/>
          </p:cNvSpPr>
          <p:nvPr>
            <p:ph type="sldNum" idx="6"/>
          </p:nvPr>
        </p:nvSpPr>
        <p:spPr/>
        <p:txBody>
          <a:bodyPr/>
          <a:p>
            <a:fld id="{37D08EE4-BF33-41EE-8622-EDB099C70F64}" type="slidenum">
              <a:t>&lt;#&gt;</a:t>
            </a:fld>
          </a:p>
        </p:txBody>
      </p:sp>
      <p:sp>
        <p:nvSpPr>
          <p:cNvPr id="5" name="PlaceHolder 4"/>
          <p:cNvSpPr>
            <a:spLocks noGrp="1"/>
          </p:cNvSpPr>
          <p:nvPr>
            <p:ph type="dt" idx="4"/>
          </p:nvPr>
        </p:nvSpPr>
        <p:spPr/>
        <p:txBody>
          <a:bodyPr/>
          <a:p>
            <a:r>
              <a:rPr lang="en-GB"/>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56"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7"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8" name="PlaceHolder 4"/>
          <p:cNvSpPr>
            <a:spLocks noGrp="1"/>
          </p:cNvSpPr>
          <p:nvPr>
            <p:ph/>
          </p:nvPr>
        </p:nvSpPr>
        <p:spPr>
          <a:xfrm>
            <a:off x="838080" y="409824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3B558814-8733-4B81-829B-61A63A0CE952}" type="slidenum">
              <a:t>&lt;#&gt;</a:t>
            </a:fld>
          </a:p>
        </p:txBody>
      </p:sp>
      <p:sp>
        <p:nvSpPr>
          <p:cNvPr id="8" name="PlaceHolder 7"/>
          <p:cNvSpPr>
            <a:spLocks noGrp="1"/>
          </p:cNvSpPr>
          <p:nvPr>
            <p:ph type="dt" idx="4"/>
          </p:nvPr>
        </p:nvSpPr>
        <p:spPr/>
        <p:txBody>
          <a:bodyPr/>
          <a:p>
            <a:r>
              <a:rPr lang="en-GB"/>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8762CDA3-EB2F-4435-A9C4-0451CC5FFB6C}" type="slidenum">
              <a:t>&lt;#&gt;</a:t>
            </a:fld>
          </a:p>
        </p:txBody>
      </p:sp>
      <p:sp>
        <p:nvSpPr>
          <p:cNvPr id="6" name="PlaceHolder 5"/>
          <p:cNvSpPr>
            <a:spLocks noGrp="1"/>
          </p:cNvSpPr>
          <p:nvPr>
            <p:ph type="dt" idx="1"/>
          </p:nvPr>
        </p:nvSpPr>
        <p:spPr/>
        <p:txBody>
          <a:bodyPr/>
          <a:p>
            <a:r>
              <a:rPr lang="en-GB"/>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0"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1"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2" name="PlaceHolder 4"/>
          <p:cNvSpPr>
            <a:spLocks noGrp="1"/>
          </p:cNvSpPr>
          <p:nvPr>
            <p:ph/>
          </p:nvPr>
        </p:nvSpPr>
        <p:spPr>
          <a:xfrm>
            <a:off x="6226200" y="409824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42A80C79-AE7A-4452-908B-895F286272F1}" type="slidenum">
              <a:t>&lt;#&gt;</a:t>
            </a:fld>
          </a:p>
        </p:txBody>
      </p:sp>
      <p:sp>
        <p:nvSpPr>
          <p:cNvPr id="8" name="PlaceHolder 7"/>
          <p:cNvSpPr>
            <a:spLocks noGrp="1"/>
          </p:cNvSpPr>
          <p:nvPr>
            <p:ph type="dt" idx="4"/>
          </p:nvPr>
        </p:nvSpPr>
        <p:spPr/>
        <p:txBody>
          <a:bodyPr/>
          <a:p>
            <a:r>
              <a:rPr lang="en-GB"/>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4"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5"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6" name="PlaceHolder 4"/>
          <p:cNvSpPr>
            <a:spLocks noGrp="1"/>
          </p:cNvSpPr>
          <p:nvPr>
            <p:ph/>
          </p:nvPr>
        </p:nvSpPr>
        <p:spPr>
          <a:xfrm>
            <a:off x="838080" y="4098240"/>
            <a:ext cx="1051524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5"/>
          </p:nvPr>
        </p:nvSpPr>
        <p:spPr/>
        <p:txBody>
          <a:bodyPr/>
          <a:p>
            <a:r>
              <a:t>Footer</a:t>
            </a:r>
          </a:p>
        </p:txBody>
      </p:sp>
      <p:sp>
        <p:nvSpPr>
          <p:cNvPr id="7" name="PlaceHolder 6"/>
          <p:cNvSpPr>
            <a:spLocks noGrp="1"/>
          </p:cNvSpPr>
          <p:nvPr>
            <p:ph type="sldNum" idx="6"/>
          </p:nvPr>
        </p:nvSpPr>
        <p:spPr/>
        <p:txBody>
          <a:bodyPr/>
          <a:p>
            <a:fld id="{976E121B-0C5C-4916-A570-020B675CF988}" type="slidenum">
              <a:t>&lt;#&gt;</a:t>
            </a:fld>
          </a:p>
        </p:txBody>
      </p:sp>
      <p:sp>
        <p:nvSpPr>
          <p:cNvPr id="8" name="PlaceHolder 7"/>
          <p:cNvSpPr>
            <a:spLocks noGrp="1"/>
          </p:cNvSpPr>
          <p:nvPr>
            <p:ph type="dt" idx="4"/>
          </p:nvPr>
        </p:nvSpPr>
        <p:spPr/>
        <p:txBody>
          <a:bodyPr/>
          <a:p>
            <a:r>
              <a:rPr lang="en-GB"/>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8" name="PlaceHolder 2"/>
          <p:cNvSpPr>
            <a:spLocks noGrp="1"/>
          </p:cNvSpPr>
          <p:nvPr>
            <p:ph/>
          </p:nvPr>
        </p:nvSpPr>
        <p:spPr>
          <a:xfrm>
            <a:off x="838080" y="1825560"/>
            <a:ext cx="1051524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9" name="PlaceHolder 3"/>
          <p:cNvSpPr>
            <a:spLocks noGrp="1"/>
          </p:cNvSpPr>
          <p:nvPr>
            <p:ph/>
          </p:nvPr>
        </p:nvSpPr>
        <p:spPr>
          <a:xfrm>
            <a:off x="838080" y="4098240"/>
            <a:ext cx="1051524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5"/>
          </p:nvPr>
        </p:nvSpPr>
        <p:spPr/>
        <p:txBody>
          <a:bodyPr/>
          <a:p>
            <a:r>
              <a:t>Footer</a:t>
            </a:r>
          </a:p>
        </p:txBody>
      </p:sp>
      <p:sp>
        <p:nvSpPr>
          <p:cNvPr id="6" name="PlaceHolder 5"/>
          <p:cNvSpPr>
            <a:spLocks noGrp="1"/>
          </p:cNvSpPr>
          <p:nvPr>
            <p:ph type="sldNum" idx="6"/>
          </p:nvPr>
        </p:nvSpPr>
        <p:spPr/>
        <p:txBody>
          <a:bodyPr/>
          <a:p>
            <a:fld id="{CB227E07-DA4C-4010-A38D-63F3D00FF5C1}" type="slidenum">
              <a:t>&lt;#&gt;</a:t>
            </a:fld>
          </a:p>
        </p:txBody>
      </p:sp>
      <p:sp>
        <p:nvSpPr>
          <p:cNvPr id="7" name="PlaceHolder 6"/>
          <p:cNvSpPr>
            <a:spLocks noGrp="1"/>
          </p:cNvSpPr>
          <p:nvPr>
            <p:ph type="dt" idx="4"/>
          </p:nvPr>
        </p:nvSpPr>
        <p:spPr/>
        <p:txBody>
          <a:bodyPr/>
          <a:p>
            <a:r>
              <a:rPr lang="en-GB"/>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71"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2"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3" name="PlaceHolder 4"/>
          <p:cNvSpPr>
            <a:spLocks noGrp="1"/>
          </p:cNvSpPr>
          <p:nvPr>
            <p:ph/>
          </p:nvPr>
        </p:nvSpPr>
        <p:spPr>
          <a:xfrm>
            <a:off x="838080" y="409824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4" name="PlaceHolder 5"/>
          <p:cNvSpPr>
            <a:spLocks noGrp="1"/>
          </p:cNvSpPr>
          <p:nvPr>
            <p:ph/>
          </p:nvPr>
        </p:nvSpPr>
        <p:spPr>
          <a:xfrm>
            <a:off x="6226200" y="409824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ftr" idx="5"/>
          </p:nvPr>
        </p:nvSpPr>
        <p:spPr/>
        <p:txBody>
          <a:bodyPr/>
          <a:p>
            <a:r>
              <a:t>Footer</a:t>
            </a:r>
          </a:p>
        </p:txBody>
      </p:sp>
      <p:sp>
        <p:nvSpPr>
          <p:cNvPr id="8" name="PlaceHolder 7"/>
          <p:cNvSpPr>
            <a:spLocks noGrp="1"/>
          </p:cNvSpPr>
          <p:nvPr>
            <p:ph type="sldNum" idx="6"/>
          </p:nvPr>
        </p:nvSpPr>
        <p:spPr/>
        <p:txBody>
          <a:bodyPr/>
          <a:p>
            <a:fld id="{3E827365-C486-4778-A75C-3C9F4FACE5AB}" type="slidenum">
              <a:t>&lt;#&gt;</a:t>
            </a:fld>
          </a:p>
        </p:txBody>
      </p:sp>
      <p:sp>
        <p:nvSpPr>
          <p:cNvPr id="9" name="PlaceHolder 8"/>
          <p:cNvSpPr>
            <a:spLocks noGrp="1"/>
          </p:cNvSpPr>
          <p:nvPr>
            <p:ph type="dt" idx="4"/>
          </p:nvPr>
        </p:nvSpPr>
        <p:spPr/>
        <p:txBody>
          <a:bodyPr/>
          <a:p>
            <a:r>
              <a:rPr lang="en-GB"/>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76" name="PlaceHolder 2"/>
          <p:cNvSpPr>
            <a:spLocks noGrp="1"/>
          </p:cNvSpPr>
          <p:nvPr>
            <p:ph/>
          </p:nvPr>
        </p:nvSpPr>
        <p:spPr>
          <a:xfrm>
            <a:off x="838080" y="182556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7" name="PlaceHolder 3"/>
          <p:cNvSpPr>
            <a:spLocks noGrp="1"/>
          </p:cNvSpPr>
          <p:nvPr>
            <p:ph/>
          </p:nvPr>
        </p:nvSpPr>
        <p:spPr>
          <a:xfrm>
            <a:off x="4393440" y="182556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8" name="PlaceHolder 4"/>
          <p:cNvSpPr>
            <a:spLocks noGrp="1"/>
          </p:cNvSpPr>
          <p:nvPr>
            <p:ph/>
          </p:nvPr>
        </p:nvSpPr>
        <p:spPr>
          <a:xfrm>
            <a:off x="7949160" y="182556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9" name="PlaceHolder 5"/>
          <p:cNvSpPr>
            <a:spLocks noGrp="1"/>
          </p:cNvSpPr>
          <p:nvPr>
            <p:ph/>
          </p:nvPr>
        </p:nvSpPr>
        <p:spPr>
          <a:xfrm>
            <a:off x="838080" y="409824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80" name="PlaceHolder 6"/>
          <p:cNvSpPr>
            <a:spLocks noGrp="1"/>
          </p:cNvSpPr>
          <p:nvPr>
            <p:ph/>
          </p:nvPr>
        </p:nvSpPr>
        <p:spPr>
          <a:xfrm>
            <a:off x="4393440" y="409824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81" name="PlaceHolder 7"/>
          <p:cNvSpPr>
            <a:spLocks noGrp="1"/>
          </p:cNvSpPr>
          <p:nvPr>
            <p:ph/>
          </p:nvPr>
        </p:nvSpPr>
        <p:spPr>
          <a:xfrm>
            <a:off x="7949160" y="4098240"/>
            <a:ext cx="338580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ftr" idx="5"/>
          </p:nvPr>
        </p:nvSpPr>
        <p:spPr/>
        <p:txBody>
          <a:bodyPr/>
          <a:p>
            <a:r>
              <a:t>Footer</a:t>
            </a:r>
          </a:p>
        </p:txBody>
      </p:sp>
      <p:sp>
        <p:nvSpPr>
          <p:cNvPr id="10" name="PlaceHolder 9"/>
          <p:cNvSpPr>
            <a:spLocks noGrp="1"/>
          </p:cNvSpPr>
          <p:nvPr>
            <p:ph type="sldNum" idx="6"/>
          </p:nvPr>
        </p:nvSpPr>
        <p:spPr/>
        <p:txBody>
          <a:bodyPr/>
          <a:p>
            <a:fld id="{87756CCD-37A2-4132-8B80-5537B1FEF738}" type="slidenum">
              <a:t>&lt;#&gt;</a:t>
            </a:fld>
          </a:p>
        </p:txBody>
      </p:sp>
      <p:sp>
        <p:nvSpPr>
          <p:cNvPr id="11" name="PlaceHolder 10"/>
          <p:cNvSpPr>
            <a:spLocks noGrp="1"/>
          </p:cNvSpPr>
          <p:nvPr>
            <p:ph type="dt" idx="4"/>
          </p:nvPr>
        </p:nvSpPr>
        <p:spPr/>
        <p:txBody>
          <a:bodyPr/>
          <a:p>
            <a:r>
              <a:rPr lang="en-GB"/>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8" name="PlaceHolder 2"/>
          <p:cNvSpPr>
            <a:spLocks noGrp="1"/>
          </p:cNvSpPr>
          <p:nvPr>
            <p:ph/>
          </p:nvPr>
        </p:nvSpPr>
        <p:spPr>
          <a:xfrm>
            <a:off x="838080" y="1825560"/>
            <a:ext cx="10515240" cy="435096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310BAC9A-BB67-4592-98EC-7342F457A3CF}" type="slidenum">
              <a:t>&lt;#&gt;</a:t>
            </a:fld>
          </a:p>
        </p:txBody>
      </p:sp>
      <p:sp>
        <p:nvSpPr>
          <p:cNvPr id="6" name="PlaceHolder 5"/>
          <p:cNvSpPr>
            <a:spLocks noGrp="1"/>
          </p:cNvSpPr>
          <p:nvPr>
            <p:ph type="dt" idx="1"/>
          </p:nvPr>
        </p:nvSpPr>
        <p:spPr/>
        <p:txBody>
          <a:bodyPr/>
          <a:p>
            <a:r>
              <a:rPr lang="en-GB"/>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0"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C517562B-CF44-4FE4-89FD-C0ACCDFD9699}" type="slidenum">
              <a:t>&lt;#&gt;</a:t>
            </a:fld>
          </a:p>
        </p:txBody>
      </p:sp>
      <p:sp>
        <p:nvSpPr>
          <p:cNvPr id="7" name="PlaceHolder 6"/>
          <p:cNvSpPr>
            <a:spLocks noGrp="1"/>
          </p:cNvSpPr>
          <p:nvPr>
            <p:ph type="dt" idx="1"/>
          </p:nvPr>
        </p:nvSpPr>
        <p:spPr/>
        <p:txBody>
          <a:bodyPr/>
          <a:p>
            <a:r>
              <a:rPr lang="en-GB"/>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DC8B5298-8A40-4727-B5EF-B57BD00B9782}" type="slidenum">
              <a:t>&lt;#&gt;</a:t>
            </a:fld>
          </a:p>
        </p:txBody>
      </p:sp>
      <p:sp>
        <p:nvSpPr>
          <p:cNvPr id="5" name="PlaceHolder 4"/>
          <p:cNvSpPr>
            <a:spLocks noGrp="1"/>
          </p:cNvSpPr>
          <p:nvPr>
            <p:ph type="dt" idx="1"/>
          </p:nvPr>
        </p:nvSpPr>
        <p:spPr/>
        <p:txBody>
          <a:bodyPr/>
          <a:p>
            <a:r>
              <a:rPr lang="en-GB"/>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2F1DFB2C-CED4-4C9B-8971-6F8B5D6A2F47}" type="slidenum">
              <a:t>&lt;#&gt;</a:t>
            </a:fld>
          </a:p>
        </p:txBody>
      </p:sp>
      <p:sp>
        <p:nvSpPr>
          <p:cNvPr id="5" name="PlaceHolder 4"/>
          <p:cNvSpPr>
            <a:spLocks noGrp="1"/>
          </p:cNvSpPr>
          <p:nvPr>
            <p:ph type="dt" idx="1"/>
          </p:nvPr>
        </p:nvSpPr>
        <p:spPr/>
        <p:txBody>
          <a:bodyPr/>
          <a:p>
            <a:r>
              <a:rPr lang="en-GB"/>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5"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6" name="PlaceHolder 3"/>
          <p:cNvSpPr>
            <a:spLocks noGrp="1"/>
          </p:cNvSpPr>
          <p:nvPr>
            <p:ph/>
          </p:nvPr>
        </p:nvSpPr>
        <p:spPr>
          <a:xfrm>
            <a:off x="6226200" y="1825560"/>
            <a:ext cx="5131080" cy="435096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7" name="PlaceHolder 4"/>
          <p:cNvSpPr>
            <a:spLocks noGrp="1"/>
          </p:cNvSpPr>
          <p:nvPr>
            <p:ph/>
          </p:nvPr>
        </p:nvSpPr>
        <p:spPr>
          <a:xfrm>
            <a:off x="838080" y="409824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41BD9AC9-31E8-44F0-A82A-DAC2DC0DC52B}" type="slidenum">
              <a:t>&lt;#&gt;</a:t>
            </a:fld>
          </a:p>
        </p:txBody>
      </p:sp>
      <p:sp>
        <p:nvSpPr>
          <p:cNvPr id="8" name="PlaceHolder 7"/>
          <p:cNvSpPr>
            <a:spLocks noGrp="1"/>
          </p:cNvSpPr>
          <p:nvPr>
            <p:ph type="dt" idx="1"/>
          </p:nvPr>
        </p:nvSpPr>
        <p:spPr/>
        <p:txBody>
          <a:bodyPr/>
          <a:p>
            <a:r>
              <a:rPr lang="en-GB"/>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9" name="PlaceHolder 2"/>
          <p:cNvSpPr>
            <a:spLocks noGrp="1"/>
          </p:cNvSpPr>
          <p:nvPr>
            <p:ph/>
          </p:nvPr>
        </p:nvSpPr>
        <p:spPr>
          <a:xfrm>
            <a:off x="838080" y="1825560"/>
            <a:ext cx="5131080" cy="435096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0"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1" name="PlaceHolder 4"/>
          <p:cNvSpPr>
            <a:spLocks noGrp="1"/>
          </p:cNvSpPr>
          <p:nvPr>
            <p:ph/>
          </p:nvPr>
        </p:nvSpPr>
        <p:spPr>
          <a:xfrm>
            <a:off x="6226200" y="409824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F6868C76-E487-4989-A601-887A891E817D}" type="slidenum">
              <a:t>&lt;#&gt;</a:t>
            </a:fld>
          </a:p>
        </p:txBody>
      </p:sp>
      <p:sp>
        <p:nvSpPr>
          <p:cNvPr id="8" name="PlaceHolder 7"/>
          <p:cNvSpPr>
            <a:spLocks noGrp="1"/>
          </p:cNvSpPr>
          <p:nvPr>
            <p:ph type="dt" idx="1"/>
          </p:nvPr>
        </p:nvSpPr>
        <p:spPr/>
        <p:txBody>
          <a:bodyPr/>
          <a:p>
            <a:r>
              <a:rPr lang="en-GB"/>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23" name="PlaceHolder 2"/>
          <p:cNvSpPr>
            <a:spLocks noGrp="1"/>
          </p:cNvSpPr>
          <p:nvPr>
            <p:ph/>
          </p:nvPr>
        </p:nvSpPr>
        <p:spPr>
          <a:xfrm>
            <a:off x="83808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4" name="PlaceHolder 3"/>
          <p:cNvSpPr>
            <a:spLocks noGrp="1"/>
          </p:cNvSpPr>
          <p:nvPr>
            <p:ph/>
          </p:nvPr>
        </p:nvSpPr>
        <p:spPr>
          <a:xfrm>
            <a:off x="6226200" y="1825560"/>
            <a:ext cx="513108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5" name="PlaceHolder 4"/>
          <p:cNvSpPr>
            <a:spLocks noGrp="1"/>
          </p:cNvSpPr>
          <p:nvPr>
            <p:ph/>
          </p:nvPr>
        </p:nvSpPr>
        <p:spPr>
          <a:xfrm>
            <a:off x="838080" y="4098240"/>
            <a:ext cx="10515240" cy="20750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7DB1535D-CBC0-4975-8693-9AD8CE13E0E9}" type="slidenum">
              <a:t>&lt;#&gt;</a:t>
            </a:fld>
          </a:p>
        </p:txBody>
      </p:sp>
      <p:sp>
        <p:nvSpPr>
          <p:cNvPr id="8" name="PlaceHolder 7"/>
          <p:cNvSpPr>
            <a:spLocks noGrp="1"/>
          </p:cNvSpPr>
          <p:nvPr>
            <p:ph type="dt" idx="1"/>
          </p:nvPr>
        </p:nvSpPr>
        <p:spPr/>
        <p:txBody>
          <a:bodyPr/>
          <a:p>
            <a:r>
              <a:rPr lang="en-GB"/>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a:noFill/>
          <a:ln w="0">
            <a:noFill/>
          </a:ln>
        </p:spPr>
        <p:txBody>
          <a:bodyPr anchor="b">
            <a:noAutofit/>
          </a:bodyPr>
          <a:p>
            <a:pPr algn="ctr">
              <a:lnSpc>
                <a:spcPct val="90000"/>
              </a:lnSpc>
              <a:buNone/>
            </a:pPr>
            <a:r>
              <a:rPr b="0" lang="en-GB" sz="6000" spc="-1" strike="noStrike">
                <a:solidFill>
                  <a:srgbClr val="000000"/>
                </a:solidFill>
                <a:latin typeface="Calibri Light"/>
              </a:rPr>
              <a:t>Click to edit Master title style</a:t>
            </a:r>
            <a:endParaRPr b="0" lang="en-US" sz="6000" spc="-1" strike="noStrike">
              <a:solidFill>
                <a:srgbClr val="000000"/>
              </a:solidFill>
              <a:latin typeface="Calibri"/>
            </a:endParaRPr>
          </a:p>
        </p:txBody>
      </p:sp>
      <p:sp>
        <p:nvSpPr>
          <p:cNvPr id="1" name="PlaceHolder 2"/>
          <p:cNvSpPr>
            <a:spLocks noGrp="1"/>
          </p:cNvSpPr>
          <p:nvPr>
            <p:ph type="dt" idx="1"/>
          </p:nvPr>
        </p:nvSpPr>
        <p:spPr>
          <a:xfrm>
            <a:off x="838080" y="6356520"/>
            <a:ext cx="2742840" cy="364680"/>
          </a:xfrm>
          <a:prstGeom prst="rect">
            <a:avLst/>
          </a:prstGeom>
          <a:noFill/>
          <a:ln w="0">
            <a:noFill/>
          </a:ln>
        </p:spPr>
        <p:txBody>
          <a:bodyPr anchor="ctr">
            <a:noAutofit/>
          </a:bodyPr>
          <a:lstStyle>
            <a:lvl1pPr>
              <a:lnSpc>
                <a:spcPct val="100000"/>
              </a:lnSpc>
              <a:buNone/>
              <a:defRPr b="0" lang="en-US" sz="1200" spc="-1" strike="noStrike">
                <a:solidFill>
                  <a:srgbClr val="8b8b8b"/>
                </a:solidFill>
                <a:latin typeface="Calibri"/>
              </a:defRPr>
            </a:lvl1pPr>
          </a:lstStyle>
          <a:p>
            <a:pPr>
              <a:lnSpc>
                <a:spcPct val="100000"/>
              </a:lnSpc>
              <a:buNone/>
            </a:pPr>
            <a:r>
              <a:rPr b="0" lang="en-US" sz="1200" spc="-1" strike="noStrike">
                <a:solidFill>
                  <a:srgbClr val="8b8b8b"/>
                </a:solidFill>
                <a:latin typeface="Calibri"/>
              </a:rPr>
              <a:t> </a:t>
            </a:r>
            <a:endParaRPr b="0" lang="en-GB" sz="1200" spc="-1" strike="noStrike">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anchor="ctr">
            <a:noAutofit/>
          </a:bodyPr>
          <a:lstStyle>
            <a:lvl1pPr algn="ctr">
              <a:buNone/>
              <a:defRPr b="0" lang="en-GB" sz="1400" spc="-1" strike="noStrike">
                <a:latin typeface="Times New Roman"/>
              </a:defRPr>
            </a:lvl1pPr>
          </a:lstStyle>
          <a:p>
            <a:pPr algn="ctr">
              <a:buNone/>
            </a:pPr>
            <a:r>
              <a:rPr b="0" lang="en-GB" sz="1400" spc="-1" strike="noStrike">
                <a:latin typeface="Times New Roman"/>
              </a:rPr>
              <a:t> </a:t>
            </a:r>
            <a:endParaRPr b="0" lang="en-GB" sz="1400" spc="-1" strike="noStrike">
              <a:latin typeface="Times New Roman"/>
            </a:endParaRP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anchor="ctr">
            <a:noAutofit/>
          </a:bodyPr>
          <a:lstStyle>
            <a:lvl1pPr algn="r">
              <a:lnSpc>
                <a:spcPct val="100000"/>
              </a:lnSpc>
              <a:buNone/>
              <a:defRPr b="0" lang="en-US" sz="1200" spc="-1" strike="noStrike">
                <a:solidFill>
                  <a:srgbClr val="8b8b8b"/>
                </a:solidFill>
                <a:latin typeface="Calibri"/>
              </a:defRPr>
            </a:lvl1pPr>
          </a:lstStyle>
          <a:p>
            <a:pPr algn="r">
              <a:lnSpc>
                <a:spcPct val="100000"/>
              </a:lnSpc>
              <a:buNone/>
            </a:pPr>
            <a:fld id="{DC0F8B94-420B-4A01-A0F4-ACC1E109C717}" type="slidenum">
              <a:rPr b="0" lang="en-US" sz="1200" spc="-1" strike="noStrike">
                <a:solidFill>
                  <a:srgbClr val="8b8b8b"/>
                </a:solidFill>
                <a:latin typeface="Calibri"/>
              </a:rPr>
              <a:t>8</a:t>
            </a:fld>
            <a:endParaRPr b="0" lang="en-GB" sz="12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pc="-1" strike="noStrike">
                <a:solidFill>
                  <a:srgbClr val="000000"/>
                </a:solidFill>
                <a:latin typeface="Calibri"/>
              </a:rPr>
              <a:t>Click to edit the outline text format</a:t>
            </a:r>
            <a:endParaRPr b="0" lang="en-US" sz="28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000" spc="-1" strike="noStrike">
                <a:solidFill>
                  <a:srgbClr val="000000"/>
                </a:solidFill>
                <a:latin typeface="Calibri"/>
              </a:rPr>
              <a:t>Second Outline Level</a:t>
            </a:r>
            <a:endParaRPr b="0" lang="en-US" sz="2000" spc="-1" strike="noStrike">
              <a:solidFill>
                <a:srgbClr val="000000"/>
              </a:solidFill>
              <a:latin typeface="Calibri"/>
            </a:endParaRPr>
          </a:p>
          <a:p>
            <a:pPr lvl="2" marL="1296000" indent="-288000">
              <a:lnSpc>
                <a:spcPct val="90000"/>
              </a:lnSpc>
              <a:spcBef>
                <a:spcPts val="850"/>
              </a:spcBef>
              <a:buClr>
                <a:srgbClr val="000000"/>
              </a:buClr>
              <a:buSzPct val="45000"/>
              <a:buFont typeface="Wingdings" charset="2"/>
              <a:buChar char=""/>
            </a:pPr>
            <a:r>
              <a:rPr b="0" lang="en-US" sz="1800" spc="-1" strike="noStrike">
                <a:solidFill>
                  <a:srgbClr val="000000"/>
                </a:solidFill>
                <a:latin typeface="Calibri"/>
              </a:rPr>
              <a:t>Third Outline Level</a:t>
            </a:r>
            <a:endParaRPr b="0" lang="en-US" sz="1800" spc="-1" strike="noStrike">
              <a:solidFill>
                <a:srgbClr val="000000"/>
              </a:solidFill>
              <a:latin typeface="Calibri"/>
            </a:endParaRPr>
          </a:p>
          <a:p>
            <a:pPr lvl="3" marL="1728000" indent="-216000">
              <a:lnSpc>
                <a:spcPct val="90000"/>
              </a:lnSpc>
              <a:spcBef>
                <a:spcPts val="567"/>
              </a:spcBef>
              <a:buClr>
                <a:srgbClr val="000000"/>
              </a:buClr>
              <a:buSzPct val="75000"/>
              <a:buFont typeface="Symbol" charset="2"/>
              <a:buChar char=""/>
            </a:pPr>
            <a:r>
              <a:rPr b="0" lang="en-US" sz="1800" spc="-1" strike="noStrike">
                <a:solidFill>
                  <a:srgbClr val="000000"/>
                </a:solidFill>
                <a:latin typeface="Calibri"/>
              </a:rPr>
              <a:t>Fourth Outline Level</a:t>
            </a:r>
            <a:endParaRPr b="0" lang="en-US" sz="1800" spc="-1" strike="noStrike">
              <a:solidFill>
                <a:srgbClr val="000000"/>
              </a:solidFill>
              <a:latin typeface="Calibri"/>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Fifth Outline Level</a:t>
            </a:r>
            <a:endParaRPr b="0" lang="en-US" sz="2000" spc="-1" strike="noStrike">
              <a:solidFill>
                <a:srgbClr val="000000"/>
              </a:solidFill>
              <a:latin typeface="Calibri"/>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Sixth Outline Level</a:t>
            </a:r>
            <a:endParaRPr b="0" lang="en-US" sz="2000" spc="-1" strike="noStrike">
              <a:solidFill>
                <a:srgbClr val="000000"/>
              </a:solidFill>
              <a:latin typeface="Calibri"/>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Seventh Outline Level</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a:noFill/>
          <a:ln w="0">
            <a:noFill/>
          </a:ln>
        </p:spPr>
        <p:txBody>
          <a:bodyPr anchor="ctr">
            <a:noAutofit/>
          </a:bodyPr>
          <a:p>
            <a:pPr>
              <a:lnSpc>
                <a:spcPct val="90000"/>
              </a:lnSpc>
              <a:buNone/>
            </a:pPr>
            <a:r>
              <a:rPr b="0" lang="en-GB" sz="4400" spc="-1" strike="noStrike">
                <a:solidFill>
                  <a:srgbClr val="000000"/>
                </a:solidFill>
                <a:latin typeface="Calibri Light"/>
              </a:rPr>
              <a:t>Click to edit Master title style</a:t>
            </a:r>
            <a:endParaRPr b="0" lang="en-US" sz="4400" spc="-1" strike="noStrike">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a:noFill/>
          <a:ln w="0">
            <a:noFill/>
          </a:ln>
        </p:spPr>
        <p:txBody>
          <a:bodyPr anchor="t">
            <a:noAutofit/>
          </a:bodyPr>
          <a:p>
            <a:pPr marL="228600" indent="-228600">
              <a:lnSpc>
                <a:spcPct val="90000"/>
              </a:lnSpc>
              <a:spcBef>
                <a:spcPts val="1001"/>
              </a:spcBef>
              <a:buClr>
                <a:srgbClr val="000000"/>
              </a:buClr>
              <a:buFont typeface="Arial"/>
              <a:buChar char="•"/>
            </a:pPr>
            <a:r>
              <a:rPr b="0" lang="en-GB" sz="2800" spc="-1" strike="noStrike">
                <a:solidFill>
                  <a:srgbClr val="000000"/>
                </a:solidFill>
                <a:latin typeface="Calibri"/>
              </a:rPr>
              <a:t>Click to edit Master text styles</a:t>
            </a:r>
            <a:endParaRPr b="0" lang="en-US" sz="2800" spc="-1" strike="noStrike">
              <a:solidFill>
                <a:srgbClr val="000000"/>
              </a:solidFill>
              <a:latin typeface="Calibri"/>
            </a:endParaRPr>
          </a:p>
          <a:p>
            <a:pPr lvl="1" marL="685800" indent="-228600">
              <a:lnSpc>
                <a:spcPct val="90000"/>
              </a:lnSpc>
              <a:spcBef>
                <a:spcPts val="499"/>
              </a:spcBef>
              <a:buClr>
                <a:srgbClr val="000000"/>
              </a:buClr>
              <a:buFont typeface="Arial"/>
              <a:buChar char="•"/>
            </a:pPr>
            <a:r>
              <a:rPr b="0" lang="en-GB" sz="2400" spc="-1" strike="noStrike">
                <a:solidFill>
                  <a:srgbClr val="000000"/>
                </a:solidFill>
                <a:latin typeface="Calibri"/>
              </a:rPr>
              <a:t>Second level</a:t>
            </a:r>
            <a:endParaRPr b="0" lang="en-US" sz="2400" spc="-1" strike="noStrike">
              <a:solidFill>
                <a:srgbClr val="000000"/>
              </a:solidFill>
              <a:latin typeface="Calibri"/>
            </a:endParaRPr>
          </a:p>
          <a:p>
            <a:pPr lvl="2" marL="1143000" indent="-228600">
              <a:lnSpc>
                <a:spcPct val="90000"/>
              </a:lnSpc>
              <a:spcBef>
                <a:spcPts val="499"/>
              </a:spcBef>
              <a:buClr>
                <a:srgbClr val="000000"/>
              </a:buClr>
              <a:buFont typeface="Arial"/>
              <a:buChar char="•"/>
            </a:pPr>
            <a:r>
              <a:rPr b="0" lang="en-GB" sz="2000" spc="-1" strike="noStrike">
                <a:solidFill>
                  <a:srgbClr val="000000"/>
                </a:solidFill>
                <a:latin typeface="Calibri"/>
              </a:rPr>
              <a:t>Third level</a:t>
            </a:r>
            <a:endParaRPr b="0" lang="en-US" sz="2000" spc="-1" strike="noStrike">
              <a:solidFill>
                <a:srgbClr val="000000"/>
              </a:solidFill>
              <a:latin typeface="Calibri"/>
            </a:endParaRPr>
          </a:p>
          <a:p>
            <a:pPr lvl="3" marL="1600200" indent="-228600">
              <a:lnSpc>
                <a:spcPct val="90000"/>
              </a:lnSpc>
              <a:spcBef>
                <a:spcPts val="499"/>
              </a:spcBef>
              <a:buClr>
                <a:srgbClr val="000000"/>
              </a:buClr>
              <a:buFont typeface="Arial"/>
              <a:buChar char="•"/>
            </a:pPr>
            <a:r>
              <a:rPr b="0" lang="en-GB" sz="1800" spc="-1" strike="noStrike">
                <a:solidFill>
                  <a:srgbClr val="000000"/>
                </a:solidFill>
                <a:latin typeface="Calibri"/>
              </a:rPr>
              <a:t>Fourth level</a:t>
            </a:r>
            <a:endParaRPr b="0" lang="en-US" sz="1800" spc="-1" strike="noStrike">
              <a:solidFill>
                <a:srgbClr val="000000"/>
              </a:solidFill>
              <a:latin typeface="Calibri"/>
            </a:endParaRPr>
          </a:p>
          <a:p>
            <a:pPr lvl="4" marL="2057400" indent="-228600">
              <a:lnSpc>
                <a:spcPct val="90000"/>
              </a:lnSpc>
              <a:spcBef>
                <a:spcPts val="499"/>
              </a:spcBef>
              <a:buClr>
                <a:srgbClr val="000000"/>
              </a:buClr>
              <a:buFont typeface="Arial"/>
              <a:buChar char="•"/>
            </a:pPr>
            <a:r>
              <a:rPr b="0" lang="en-GB" sz="1800" spc="-1" strike="noStrike">
                <a:solidFill>
                  <a:srgbClr val="000000"/>
                </a:solidFill>
                <a:latin typeface="Calibri"/>
              </a:rPr>
              <a:t>Fifth level</a:t>
            </a:r>
            <a:endParaRPr b="0" lang="en-US" sz="1800" spc="-1" strike="noStrike">
              <a:solidFill>
                <a:srgbClr val="000000"/>
              </a:solidFill>
              <a:latin typeface="Calibri"/>
            </a:endParaRPr>
          </a:p>
        </p:txBody>
      </p:sp>
      <p:sp>
        <p:nvSpPr>
          <p:cNvPr id="43" name="PlaceHolder 3"/>
          <p:cNvSpPr>
            <a:spLocks noGrp="1"/>
          </p:cNvSpPr>
          <p:nvPr>
            <p:ph type="dt" idx="4"/>
          </p:nvPr>
        </p:nvSpPr>
        <p:spPr>
          <a:xfrm>
            <a:off x="838080" y="6356520"/>
            <a:ext cx="2742840" cy="364680"/>
          </a:xfrm>
          <a:prstGeom prst="rect">
            <a:avLst/>
          </a:prstGeom>
          <a:noFill/>
          <a:ln w="0">
            <a:noFill/>
          </a:ln>
        </p:spPr>
        <p:txBody>
          <a:bodyPr anchor="ctr">
            <a:noAutofit/>
          </a:bodyPr>
          <a:lstStyle>
            <a:lvl1pPr>
              <a:lnSpc>
                <a:spcPct val="100000"/>
              </a:lnSpc>
              <a:buNone/>
              <a:defRPr b="0" lang="en-US" sz="1200" spc="-1" strike="noStrike">
                <a:solidFill>
                  <a:srgbClr val="8b8b8b"/>
                </a:solidFill>
                <a:latin typeface="Calibri"/>
              </a:defRPr>
            </a:lvl1pPr>
          </a:lstStyle>
          <a:p>
            <a:pPr>
              <a:lnSpc>
                <a:spcPct val="100000"/>
              </a:lnSpc>
              <a:buNone/>
            </a:pPr>
            <a:r>
              <a:rPr b="0" lang="en-US" sz="1200" spc="-1" strike="noStrike">
                <a:solidFill>
                  <a:srgbClr val="8b8b8b"/>
                </a:solidFill>
                <a:latin typeface="Calibri"/>
              </a:rPr>
              <a:t>&lt;date/time&gt;</a:t>
            </a:r>
            <a:endParaRPr b="0" lang="en-GB" sz="1200" spc="-1" strike="noStrike">
              <a:latin typeface="Times New Roman"/>
            </a:endParaRPr>
          </a:p>
        </p:txBody>
      </p:sp>
      <p:sp>
        <p:nvSpPr>
          <p:cNvPr id="44" name="PlaceHolder 4"/>
          <p:cNvSpPr>
            <a:spLocks noGrp="1"/>
          </p:cNvSpPr>
          <p:nvPr>
            <p:ph type="ftr" idx="5"/>
          </p:nvPr>
        </p:nvSpPr>
        <p:spPr>
          <a:xfrm>
            <a:off x="4038480" y="6356520"/>
            <a:ext cx="4114440" cy="364680"/>
          </a:xfrm>
          <a:prstGeom prst="rect">
            <a:avLst/>
          </a:prstGeom>
          <a:noFill/>
          <a:ln w="0">
            <a:noFill/>
          </a:ln>
        </p:spPr>
        <p:txBody>
          <a:bodyPr anchor="ctr">
            <a:noAutofit/>
          </a:bodyPr>
          <a:lstStyle>
            <a:lvl1pPr algn="ctr">
              <a:buNone/>
              <a:defRPr b="0" lang="en-GB" sz="1400" spc="-1" strike="noStrike">
                <a:latin typeface="Times New Roman"/>
              </a:defRPr>
            </a:lvl1pPr>
          </a:lstStyle>
          <a:p>
            <a:pPr algn="ctr">
              <a:buNone/>
            </a:pPr>
            <a:r>
              <a:rPr b="0" lang="en-GB" sz="1400" spc="-1" strike="noStrike">
                <a:latin typeface="Times New Roman"/>
              </a:rPr>
              <a:t>&lt;footer&gt;</a:t>
            </a:r>
            <a:endParaRPr b="0" lang="en-GB" sz="1400" spc="-1" strike="noStrike">
              <a:latin typeface="Times New Roman"/>
            </a:endParaRPr>
          </a:p>
        </p:txBody>
      </p:sp>
      <p:sp>
        <p:nvSpPr>
          <p:cNvPr id="45" name="PlaceHolder 5"/>
          <p:cNvSpPr>
            <a:spLocks noGrp="1"/>
          </p:cNvSpPr>
          <p:nvPr>
            <p:ph type="sldNum" idx="6"/>
          </p:nvPr>
        </p:nvSpPr>
        <p:spPr>
          <a:xfrm>
            <a:off x="8610480" y="6356520"/>
            <a:ext cx="2742840" cy="364680"/>
          </a:xfrm>
          <a:prstGeom prst="rect">
            <a:avLst/>
          </a:prstGeom>
          <a:noFill/>
          <a:ln w="0">
            <a:noFill/>
          </a:ln>
        </p:spPr>
        <p:txBody>
          <a:bodyPr anchor="ctr">
            <a:noAutofit/>
          </a:bodyPr>
          <a:lstStyle>
            <a:lvl1pPr algn="r">
              <a:lnSpc>
                <a:spcPct val="100000"/>
              </a:lnSpc>
              <a:buNone/>
              <a:defRPr b="0" lang="en-US" sz="1200" spc="-1" strike="noStrike">
                <a:solidFill>
                  <a:srgbClr val="8b8b8b"/>
                </a:solidFill>
                <a:latin typeface="Calibri"/>
              </a:defRPr>
            </a:lvl1pPr>
          </a:lstStyle>
          <a:p>
            <a:pPr algn="r">
              <a:lnSpc>
                <a:spcPct val="100000"/>
              </a:lnSpc>
              <a:buNone/>
            </a:pPr>
            <a:fld id="{28B07227-EFB7-462D-A62A-E09F0E6D55EC}" type="slidenum">
              <a:rPr b="0" lang="en-US" sz="1200" spc="-1" strike="noStrike">
                <a:solidFill>
                  <a:srgbClr val="8b8b8b"/>
                </a:solidFill>
                <a:latin typeface="Calibri"/>
              </a:rPr>
              <a:t>&lt;number&gt;</a:t>
            </a:fld>
            <a:endParaRPr b="0" lang="en-GB" sz="12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3640" cy="2387160"/>
          </a:xfrm>
          <a:prstGeom prst="rect">
            <a:avLst/>
          </a:prstGeom>
          <a:noFill/>
          <a:ln w="0">
            <a:noFill/>
          </a:ln>
        </p:spPr>
        <p:txBody>
          <a:bodyPr anchor="b">
            <a:noAutofit/>
          </a:bodyPr>
          <a:p>
            <a:pPr algn="ctr">
              <a:lnSpc>
                <a:spcPct val="90000"/>
              </a:lnSpc>
              <a:buNone/>
            </a:pPr>
            <a:r>
              <a:rPr b="0" lang="en-US" sz="6000" spc="-1" strike="noStrike">
                <a:solidFill>
                  <a:srgbClr val="000000"/>
                </a:solidFill>
                <a:latin typeface="Calibri Light"/>
              </a:rPr>
              <a:t>Team 5C Project</a:t>
            </a:r>
            <a:endParaRPr b="0" lang="en-US" sz="6000" spc="-1" strike="noStrike">
              <a:solidFill>
                <a:srgbClr val="000000"/>
              </a:solidFill>
              <a:latin typeface="Calibri"/>
            </a:endParaRPr>
          </a:p>
        </p:txBody>
      </p:sp>
      <p:sp>
        <p:nvSpPr>
          <p:cNvPr id="83" name="PlaceHolder 2"/>
          <p:cNvSpPr>
            <a:spLocks noGrp="1"/>
          </p:cNvSpPr>
          <p:nvPr>
            <p:ph type="subTitle"/>
          </p:nvPr>
        </p:nvSpPr>
        <p:spPr>
          <a:xfrm>
            <a:off x="1523880" y="3602160"/>
            <a:ext cx="9143640" cy="1655280"/>
          </a:xfrm>
          <a:prstGeom prst="rect">
            <a:avLst/>
          </a:prstGeom>
          <a:noFill/>
          <a:ln w="0">
            <a:noFill/>
          </a:ln>
        </p:spPr>
        <p:txBody>
          <a:bodyPr anchor="t">
            <a:noAutofit/>
          </a:bodyPr>
          <a:p>
            <a:pPr algn="ctr">
              <a:buNone/>
            </a:pPr>
            <a:endParaRPr b="0" lang="en-GB" sz="32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838080" y="365040"/>
            <a:ext cx="3286800" cy="322848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Wireframes - Explore</a:t>
            </a:r>
            <a:endParaRPr b="0" lang="en-US" sz="4400" spc="-1" strike="noStrike">
              <a:solidFill>
                <a:srgbClr val="000000"/>
              </a:solidFill>
              <a:latin typeface="Calibri"/>
            </a:endParaRPr>
          </a:p>
        </p:txBody>
      </p:sp>
      <p:pic>
        <p:nvPicPr>
          <p:cNvPr id="131" name="Content Placeholder 4" descr=""/>
          <p:cNvPicPr/>
          <p:nvPr/>
        </p:nvPicPr>
        <p:blipFill>
          <a:blip r:embed="rId1"/>
          <a:stretch/>
        </p:blipFill>
        <p:spPr>
          <a:xfrm>
            <a:off x="4480920" y="0"/>
            <a:ext cx="7710840" cy="685764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0" y="19800"/>
            <a:ext cx="10515240" cy="132516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Wireframes – Write review</a:t>
            </a:r>
            <a:endParaRPr b="0" lang="en-US" sz="4400" spc="-1" strike="noStrike">
              <a:solidFill>
                <a:srgbClr val="000000"/>
              </a:solidFill>
              <a:latin typeface="Calibri"/>
            </a:endParaRPr>
          </a:p>
        </p:txBody>
      </p:sp>
      <p:pic>
        <p:nvPicPr>
          <p:cNvPr id="133" name="Content Placeholder 8" descr=""/>
          <p:cNvPicPr/>
          <p:nvPr/>
        </p:nvPicPr>
        <p:blipFill>
          <a:blip r:embed="rId1"/>
          <a:srcRect l="0" t="0" r="0" b="51073"/>
          <a:stretch/>
        </p:blipFill>
        <p:spPr>
          <a:xfrm>
            <a:off x="322200" y="1005840"/>
            <a:ext cx="5200200" cy="5829840"/>
          </a:xfrm>
          <a:prstGeom prst="rect">
            <a:avLst/>
          </a:prstGeom>
          <a:ln w="0">
            <a:solidFill>
              <a:srgbClr val="000000"/>
            </a:solidFill>
          </a:ln>
        </p:spPr>
      </p:pic>
      <p:pic>
        <p:nvPicPr>
          <p:cNvPr id="134" name="Picture 10" descr=""/>
          <p:cNvPicPr/>
          <p:nvPr/>
        </p:nvPicPr>
        <p:blipFill>
          <a:blip r:embed="rId2"/>
          <a:srcRect l="0" t="49060" r="0" b="0"/>
          <a:stretch/>
        </p:blipFill>
        <p:spPr>
          <a:xfrm>
            <a:off x="6423120" y="1008720"/>
            <a:ext cx="4992480" cy="5827320"/>
          </a:xfrm>
          <a:prstGeom prst="rect">
            <a:avLst/>
          </a:prstGeom>
          <a:ln w="0">
            <a:solidFill>
              <a:srgbClr val="000000"/>
            </a:solid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838080" y="365040"/>
            <a:ext cx="3435840" cy="465300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Wireframes – User Profile</a:t>
            </a:r>
            <a:endParaRPr b="0" lang="en-US" sz="4400" spc="-1" strike="noStrike">
              <a:solidFill>
                <a:srgbClr val="000000"/>
              </a:solidFill>
              <a:latin typeface="Calibri"/>
            </a:endParaRPr>
          </a:p>
        </p:txBody>
      </p:sp>
      <p:pic>
        <p:nvPicPr>
          <p:cNvPr id="136" name="Content Placeholder 4" descr=""/>
          <p:cNvPicPr/>
          <p:nvPr/>
        </p:nvPicPr>
        <p:blipFill>
          <a:blip r:embed="rId1"/>
          <a:stretch/>
        </p:blipFill>
        <p:spPr>
          <a:xfrm>
            <a:off x="4742280" y="0"/>
            <a:ext cx="7449480" cy="685980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7" name="PlaceHolder 1"/>
          <p:cNvSpPr>
            <a:spLocks noGrp="1"/>
          </p:cNvSpPr>
          <p:nvPr>
            <p:ph type="title"/>
          </p:nvPr>
        </p:nvSpPr>
        <p:spPr>
          <a:xfrm>
            <a:off x="838080" y="365040"/>
            <a:ext cx="10515240" cy="132516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walkthrough</a:t>
            </a:r>
            <a:endParaRPr b="0" lang="en-US" sz="4400" spc="-1" strike="noStrike">
              <a:solidFill>
                <a:srgbClr val="000000"/>
              </a:solidFill>
              <a:latin typeface="Calibri"/>
            </a:endParaRPr>
          </a:p>
        </p:txBody>
      </p:sp>
      <p:sp>
        <p:nvSpPr>
          <p:cNvPr id="138" name="PlaceHolder 2"/>
          <p:cNvSpPr>
            <a:spLocks noGrp="1"/>
          </p:cNvSpPr>
          <p:nvPr>
            <p:ph/>
          </p:nvPr>
        </p:nvSpPr>
        <p:spPr>
          <a:xfrm>
            <a:off x="838080" y="1825560"/>
            <a:ext cx="10515240" cy="4350960"/>
          </a:xfrm>
          <a:prstGeom prst="rect">
            <a:avLst/>
          </a:prstGeom>
          <a:noFill/>
          <a:ln w="0">
            <a:noFill/>
          </a:ln>
        </p:spPr>
        <p:txBody>
          <a:bodyPr anchor="t">
            <a:noAutofit/>
          </a:bodyPr>
          <a:p>
            <a:pPr>
              <a:lnSpc>
                <a:spcPct val="90000"/>
              </a:lnSpc>
              <a:spcBef>
                <a:spcPts val="1417"/>
              </a:spcBef>
              <a:buNone/>
            </a:pPr>
            <a:endParaRPr b="0" lang="en-US" sz="28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838080" y="365040"/>
            <a:ext cx="10515240" cy="132516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walkthrough</a:t>
            </a:r>
            <a:endParaRPr b="0" lang="en-US" sz="4400" spc="-1" strike="noStrike">
              <a:solidFill>
                <a:srgbClr val="000000"/>
              </a:solidFill>
              <a:latin typeface="Calibri"/>
            </a:endParaRPr>
          </a:p>
        </p:txBody>
      </p:sp>
      <p:sp>
        <p:nvSpPr>
          <p:cNvPr id="140" name="PlaceHolder 2"/>
          <p:cNvSpPr>
            <a:spLocks noGrp="1"/>
          </p:cNvSpPr>
          <p:nvPr>
            <p:ph/>
          </p:nvPr>
        </p:nvSpPr>
        <p:spPr>
          <a:xfrm>
            <a:off x="838080" y="1825560"/>
            <a:ext cx="10515240" cy="4350960"/>
          </a:xfrm>
          <a:prstGeom prst="rect">
            <a:avLst/>
          </a:prstGeom>
          <a:noFill/>
          <a:ln w="0">
            <a:noFill/>
          </a:ln>
        </p:spPr>
        <p:txBody>
          <a:bodyPr anchor="t">
            <a:noAutofit/>
          </a:bodyPr>
          <a:p>
            <a:pPr>
              <a:lnSpc>
                <a:spcPct val="90000"/>
              </a:lnSpc>
              <a:spcBef>
                <a:spcPts val="1417"/>
              </a:spcBef>
              <a:buNone/>
            </a:pPr>
            <a:endParaRPr b="0" lang="en-US" sz="28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5240" cy="132516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Overview</a:t>
            </a:r>
            <a:endParaRPr b="0" lang="en-US" sz="4400" spc="-1" strike="noStrike">
              <a:solidFill>
                <a:srgbClr val="000000"/>
              </a:solidFill>
              <a:latin typeface="Calibri"/>
            </a:endParaRPr>
          </a:p>
        </p:txBody>
      </p:sp>
      <p:sp>
        <p:nvSpPr>
          <p:cNvPr id="85" name="PlaceHolder 2"/>
          <p:cNvSpPr>
            <a:spLocks noGrp="1"/>
          </p:cNvSpPr>
          <p:nvPr>
            <p:ph/>
          </p:nvPr>
        </p:nvSpPr>
        <p:spPr>
          <a:xfrm>
            <a:off x="838080" y="1825560"/>
            <a:ext cx="10515240" cy="4350960"/>
          </a:xfrm>
          <a:prstGeom prst="rect">
            <a:avLst/>
          </a:prstGeom>
          <a:noFill/>
          <a:ln w="0">
            <a:noFill/>
          </a:ln>
        </p:spPr>
        <p:txBody>
          <a:bodyPr anchor="t">
            <a:normAutofit/>
          </a:bodyPr>
          <a:p>
            <a:pPr marL="228600" indent="-228600">
              <a:lnSpc>
                <a:spcPct val="90000"/>
              </a:lnSpc>
              <a:spcBef>
                <a:spcPts val="1001"/>
              </a:spcBef>
              <a:buClr>
                <a:srgbClr val="000000"/>
              </a:buClr>
              <a:buFont typeface="Arial"/>
              <a:buChar char="•"/>
            </a:pPr>
            <a:r>
              <a:rPr b="0" lang="en-GB" sz="2800" spc="-1" strike="noStrike">
                <a:solidFill>
                  <a:srgbClr val="000000"/>
                </a:solidFill>
                <a:latin typeface="Calibri"/>
                <a:ea typeface="Calibri"/>
              </a:rPr>
              <a:t>Users can write reviews for music i.e. albums, singles, eps and gigs. The user can choose to review music that is already in the website’s database or add new music to the database.</a:t>
            </a:r>
            <a:endParaRPr b="0" lang="en-US" sz="2800" spc="-1" strike="noStrike">
              <a:solidFill>
                <a:srgbClr val="000000"/>
              </a:solidFill>
              <a:latin typeface="Calibri"/>
            </a:endParaRPr>
          </a:p>
          <a:p>
            <a:pPr>
              <a:lnSpc>
                <a:spcPct val="90000"/>
              </a:lnSpc>
              <a:spcBef>
                <a:spcPts val="1001"/>
              </a:spcBef>
              <a:buNone/>
              <a:tabLst>
                <a:tab algn="l" pos="0"/>
              </a:tabLst>
            </a:pPr>
            <a:endParaRPr b="0" lang="en-US" sz="4000" spc="-1" strike="noStrike">
              <a:solidFill>
                <a:srgbClr val="000000"/>
              </a:solidFill>
              <a:latin typeface="Calibri"/>
            </a:endParaRPr>
          </a:p>
        </p:txBody>
      </p:sp>
      <p:pic>
        <p:nvPicPr>
          <p:cNvPr id="86" name="Picture 2" descr="600+ Free Vinyl Record &amp; Vinyl Images - Pixabay"/>
          <p:cNvPicPr/>
          <p:nvPr/>
        </p:nvPicPr>
        <p:blipFill>
          <a:blip r:embed="rId1"/>
          <a:stretch/>
        </p:blipFill>
        <p:spPr>
          <a:xfrm>
            <a:off x="8322480" y="3190320"/>
            <a:ext cx="4220280" cy="404208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42120"/>
            <a:ext cx="12191760" cy="132516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Personas (1) (Craig)</a:t>
            </a:r>
            <a:endParaRPr b="0" lang="en-US" sz="4400" spc="-1" strike="noStrike">
              <a:solidFill>
                <a:srgbClr val="000000"/>
              </a:solidFill>
              <a:latin typeface="Calibri"/>
            </a:endParaRPr>
          </a:p>
        </p:txBody>
      </p:sp>
      <p:sp>
        <p:nvSpPr>
          <p:cNvPr id="88" name="TextBox 5"/>
          <p:cNvSpPr/>
          <p:nvPr/>
        </p:nvSpPr>
        <p:spPr>
          <a:xfrm>
            <a:off x="1513800" y="1859760"/>
            <a:ext cx="248076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rPr>
              <a:t>Name</a:t>
            </a:r>
            <a:r>
              <a:rPr b="0" lang="en-GB" sz="1800" spc="-1" strike="noStrike">
                <a:solidFill>
                  <a:srgbClr val="000000"/>
                </a:solidFill>
                <a:latin typeface="Calibri"/>
              </a:rPr>
              <a:t>: Bryan Smith</a:t>
            </a:r>
            <a:endParaRPr b="0" lang="en-GB" sz="1800" spc="-1" strike="noStrike">
              <a:latin typeface="Arial"/>
            </a:endParaRPr>
          </a:p>
        </p:txBody>
      </p:sp>
      <p:sp>
        <p:nvSpPr>
          <p:cNvPr id="89" name="TextBox 6"/>
          <p:cNvSpPr/>
          <p:nvPr/>
        </p:nvSpPr>
        <p:spPr>
          <a:xfrm>
            <a:off x="1442520" y="2213640"/>
            <a:ext cx="298080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rPr>
              <a:t>Occupation</a:t>
            </a:r>
            <a:r>
              <a:rPr b="0" lang="en-GB" sz="1800" spc="-1" strike="noStrike">
                <a:solidFill>
                  <a:srgbClr val="000000"/>
                </a:solidFill>
                <a:latin typeface="Calibri"/>
              </a:rPr>
              <a:t>: Electrician</a:t>
            </a:r>
            <a:endParaRPr b="0" lang="en-GB" sz="1800" spc="-1" strike="noStrike">
              <a:latin typeface="Arial"/>
            </a:endParaRPr>
          </a:p>
        </p:txBody>
      </p:sp>
      <p:pic>
        <p:nvPicPr>
          <p:cNvPr id="90" name="Picture 10" descr="Man at a park"/>
          <p:cNvPicPr/>
          <p:nvPr/>
        </p:nvPicPr>
        <p:blipFill>
          <a:blip r:embed="rId1"/>
          <a:srcRect l="33746" t="0" r="30148" b="23429"/>
          <a:stretch/>
        </p:blipFill>
        <p:spPr>
          <a:xfrm>
            <a:off x="175680" y="1114560"/>
            <a:ext cx="1576440" cy="2268360"/>
          </a:xfrm>
          <a:prstGeom prst="rect">
            <a:avLst/>
          </a:prstGeom>
          <a:ln w="0">
            <a:noFill/>
          </a:ln>
        </p:spPr>
      </p:pic>
      <p:sp>
        <p:nvSpPr>
          <p:cNvPr id="91" name="TextBox 11"/>
          <p:cNvSpPr/>
          <p:nvPr/>
        </p:nvSpPr>
        <p:spPr>
          <a:xfrm>
            <a:off x="1633320" y="2594160"/>
            <a:ext cx="113508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rPr>
              <a:t>Age: </a:t>
            </a:r>
            <a:r>
              <a:rPr b="0" lang="en-GB" sz="1800" spc="-1" strike="noStrike">
                <a:solidFill>
                  <a:srgbClr val="000000"/>
                </a:solidFill>
                <a:latin typeface="Calibri"/>
              </a:rPr>
              <a:t>26</a:t>
            </a:r>
            <a:endParaRPr b="0" lang="en-GB" sz="1800" spc="-1" strike="noStrike">
              <a:latin typeface="Arial"/>
            </a:endParaRPr>
          </a:p>
        </p:txBody>
      </p:sp>
      <p:sp>
        <p:nvSpPr>
          <p:cNvPr id="9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sp>
      <p:sp>
        <p:nvSpPr>
          <p:cNvPr id="93" name="TextBox 14"/>
          <p:cNvSpPr/>
          <p:nvPr/>
        </p:nvSpPr>
        <p:spPr>
          <a:xfrm>
            <a:off x="4501080" y="1352160"/>
            <a:ext cx="5415120" cy="25585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rPr>
              <a:t>General Description</a:t>
            </a:r>
            <a:r>
              <a:rPr b="0" lang="en-GB" sz="1800" spc="-1" strike="noStrike">
                <a:solidFill>
                  <a:srgbClr val="000000"/>
                </a:solidFill>
                <a:latin typeface="Calibri"/>
              </a:rPr>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b="0" lang="en-GB" sz="1800" spc="-1" strike="noStrike">
              <a:latin typeface="Arial"/>
            </a:endParaRPr>
          </a:p>
        </p:txBody>
      </p:sp>
      <p:sp>
        <p:nvSpPr>
          <p:cNvPr id="94" name="TextBox 15"/>
          <p:cNvSpPr/>
          <p:nvPr/>
        </p:nvSpPr>
        <p:spPr>
          <a:xfrm>
            <a:off x="6102720" y="3835800"/>
            <a:ext cx="3937680" cy="338148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rPr>
              <a:t>Critical Needs: </a:t>
            </a:r>
            <a:r>
              <a:rPr b="0" lang="en-GB" sz="1800" spc="-1" strike="noStrike">
                <a:solidFill>
                  <a:srgbClr val="000000"/>
                </a:solidFill>
                <a:latin typeface="Calibri"/>
              </a:rPr>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b="0" lang="en-GB" sz="1800" spc="-1" strike="noStrike">
              <a:latin typeface="Arial"/>
            </a:endParaRPr>
          </a:p>
        </p:txBody>
      </p:sp>
      <p:sp>
        <p:nvSpPr>
          <p:cNvPr id="95" name="Rectangle 16"/>
          <p:cNvSpPr/>
          <p:nvPr/>
        </p:nvSpPr>
        <p:spPr>
          <a:xfrm>
            <a:off x="6102720" y="3737160"/>
            <a:ext cx="3937680" cy="2723400"/>
          </a:xfrm>
          <a:prstGeom prst="rect">
            <a:avLst/>
          </a:prstGeom>
          <a:noFill/>
          <a:ln w="19050">
            <a:solidFill>
              <a:srgbClr val="000000"/>
            </a:solidFill>
            <a:round/>
          </a:ln>
        </p:spPr>
        <p:style>
          <a:lnRef idx="0"/>
          <a:fillRef idx="0"/>
          <a:effectRef idx="0"/>
          <a:fontRef idx="minor"/>
        </p:style>
      </p:sp>
      <p:sp>
        <p:nvSpPr>
          <p:cNvPr id="96" name="TextBox 17"/>
          <p:cNvSpPr/>
          <p:nvPr/>
        </p:nvSpPr>
        <p:spPr>
          <a:xfrm>
            <a:off x="237960" y="3866760"/>
            <a:ext cx="5415120" cy="283284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rPr>
              <a:t>Goals</a:t>
            </a:r>
            <a:r>
              <a:rPr b="0" lang="en-GB" sz="1800" spc="-1" strike="noStrike">
                <a:solidFill>
                  <a:srgbClr val="000000"/>
                </a:solidFill>
                <a:latin typeface="Calibri"/>
              </a:rPr>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b="0" lang="en-GB" sz="1800" spc="-1" strike="noStrike">
              <a:latin typeface="Arial"/>
            </a:endParaRPr>
          </a:p>
        </p:txBody>
      </p:sp>
      <p:sp>
        <p:nvSpPr>
          <p:cNvPr id="97" name="Rectangle 18"/>
          <p:cNvSpPr/>
          <p:nvPr/>
        </p:nvSpPr>
        <p:spPr>
          <a:xfrm>
            <a:off x="175680" y="373716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0" y="42120"/>
            <a:ext cx="12191760" cy="132516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Personas (2)</a:t>
            </a:r>
            <a:endParaRPr b="0" lang="en-US" sz="4400" spc="-1" strike="noStrike">
              <a:solidFill>
                <a:srgbClr val="000000"/>
              </a:solidFill>
              <a:latin typeface="Calibri"/>
            </a:endParaRPr>
          </a:p>
        </p:txBody>
      </p:sp>
      <p:sp>
        <p:nvSpPr>
          <p:cNvPr id="99" name="TextBox 5"/>
          <p:cNvSpPr/>
          <p:nvPr/>
        </p:nvSpPr>
        <p:spPr>
          <a:xfrm>
            <a:off x="1514520" y="1859760"/>
            <a:ext cx="243216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rPr>
              <a:t>Name</a:t>
            </a:r>
            <a:r>
              <a:rPr b="0" lang="en-GB" sz="1800" spc="-1" strike="noStrike">
                <a:solidFill>
                  <a:srgbClr val="000000"/>
                </a:solidFill>
                <a:latin typeface="Calibri"/>
              </a:rPr>
              <a:t>: Stacey Kent</a:t>
            </a:r>
            <a:endParaRPr b="0" lang="en-GB" sz="1800" spc="-1" strike="noStrike">
              <a:latin typeface="Arial"/>
            </a:endParaRPr>
          </a:p>
        </p:txBody>
      </p:sp>
      <p:sp>
        <p:nvSpPr>
          <p:cNvPr id="100" name="TextBox 6"/>
          <p:cNvSpPr/>
          <p:nvPr/>
        </p:nvSpPr>
        <p:spPr>
          <a:xfrm>
            <a:off x="1423800" y="2213640"/>
            <a:ext cx="339228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rPr>
              <a:t>Occupation</a:t>
            </a:r>
            <a:r>
              <a:rPr b="0" lang="en-GB" sz="1800" spc="-1" strike="noStrike">
                <a:solidFill>
                  <a:srgbClr val="000000"/>
                </a:solidFill>
                <a:latin typeface="Calibri"/>
              </a:rPr>
              <a:t>: Music Teacher</a:t>
            </a:r>
            <a:endParaRPr b="0" lang="en-GB" sz="1800" spc="-1" strike="noStrike">
              <a:latin typeface="Arial"/>
            </a:endParaRPr>
          </a:p>
        </p:txBody>
      </p:sp>
      <p:sp>
        <p:nvSpPr>
          <p:cNvPr id="101" name="TextBox 11"/>
          <p:cNvSpPr/>
          <p:nvPr/>
        </p:nvSpPr>
        <p:spPr>
          <a:xfrm>
            <a:off x="1633320" y="2594160"/>
            <a:ext cx="113508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rPr>
              <a:t>Age: </a:t>
            </a:r>
            <a:r>
              <a:rPr b="0" lang="en-GB" sz="1800" spc="-1" strike="noStrike">
                <a:solidFill>
                  <a:srgbClr val="000000"/>
                </a:solidFill>
                <a:latin typeface="Calibri"/>
              </a:rPr>
              <a:t>32</a:t>
            </a:r>
            <a:endParaRPr b="0" lang="en-GB" sz="1800" spc="-1" strike="noStrike">
              <a:latin typeface="Arial"/>
            </a:endParaRPr>
          </a:p>
        </p:txBody>
      </p:sp>
      <p:sp>
        <p:nvSpPr>
          <p:cNvPr id="10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sp>
      <p:sp>
        <p:nvSpPr>
          <p:cNvPr id="103" name="TextBox 14"/>
          <p:cNvSpPr/>
          <p:nvPr/>
        </p:nvSpPr>
        <p:spPr>
          <a:xfrm>
            <a:off x="4501080" y="1352160"/>
            <a:ext cx="5415120" cy="200988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rPr>
              <a:t>General Description</a:t>
            </a:r>
            <a:r>
              <a:rPr b="0" lang="en-GB" sz="1800" spc="-1" strike="noStrike">
                <a:solidFill>
                  <a:srgbClr val="000000"/>
                </a:solidFill>
                <a:latin typeface="Calibri"/>
              </a:rPr>
              <a:t>: Stacey has a passion for music. She works as a music teacher in a school, spending much of her free-time exploring a variety of musical genres, artists and attending gigs. She enjoys conversing regarding new, exciting music with other like-minded people as well.</a:t>
            </a:r>
            <a:endParaRPr b="0" lang="en-GB" sz="1800" spc="-1" strike="noStrike">
              <a:latin typeface="Arial"/>
            </a:endParaRPr>
          </a:p>
        </p:txBody>
      </p:sp>
      <p:sp>
        <p:nvSpPr>
          <p:cNvPr id="104" name="TextBox 17"/>
          <p:cNvSpPr/>
          <p:nvPr/>
        </p:nvSpPr>
        <p:spPr>
          <a:xfrm>
            <a:off x="69840" y="3858120"/>
            <a:ext cx="5415120" cy="22842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rPr>
              <a:t>Goals</a:t>
            </a:r>
            <a:r>
              <a:rPr b="0" lang="en-GB" sz="1800" spc="-1" strike="noStrike">
                <a:solidFill>
                  <a:srgbClr val="000000"/>
                </a:solidFill>
                <a:latin typeface="Calibri"/>
              </a:rPr>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b="0" lang="en-GB" sz="1800" spc="-1" strike="noStrike">
              <a:latin typeface="Arial"/>
            </a:endParaRPr>
          </a:p>
        </p:txBody>
      </p:sp>
      <p:sp>
        <p:nvSpPr>
          <p:cNvPr id="105" name="Rectangle 18"/>
          <p:cNvSpPr/>
          <p:nvPr/>
        </p:nvSpPr>
        <p:spPr>
          <a:xfrm>
            <a:off x="69840" y="365868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sp>
      <p:pic>
        <p:nvPicPr>
          <p:cNvPr id="106" name="Picture 3" descr="Woman with curly hair"/>
          <p:cNvPicPr/>
          <p:nvPr/>
        </p:nvPicPr>
        <p:blipFill>
          <a:blip r:embed="rId1"/>
          <a:srcRect l="24819" t="8942" r="13476" b="0"/>
          <a:stretch/>
        </p:blipFill>
        <p:spPr>
          <a:xfrm>
            <a:off x="69840" y="1341720"/>
            <a:ext cx="1719720" cy="1693440"/>
          </a:xfrm>
          <a:prstGeom prst="rect">
            <a:avLst/>
          </a:prstGeom>
          <a:ln w="0">
            <a:noFill/>
          </a:ln>
        </p:spPr>
      </p:pic>
      <p:sp>
        <p:nvSpPr>
          <p:cNvPr id="107" name="TextBox 4"/>
          <p:cNvSpPr/>
          <p:nvPr/>
        </p:nvSpPr>
        <p:spPr>
          <a:xfrm>
            <a:off x="6102720" y="3827880"/>
            <a:ext cx="3937680" cy="3107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rPr>
              <a:t>Critical Needs: </a:t>
            </a:r>
            <a:r>
              <a:rPr b="0" lang="en-GB" sz="1800" spc="-1" strike="noStrike">
                <a:solidFill>
                  <a:srgbClr val="000000"/>
                </a:solidFill>
                <a:latin typeface="Calibri"/>
              </a:rPr>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b="0" lang="en-GB" sz="1800" spc="-1" strike="noStrike">
              <a:latin typeface="Arial"/>
            </a:endParaRPr>
          </a:p>
        </p:txBody>
      </p:sp>
      <p:sp>
        <p:nvSpPr>
          <p:cNvPr id="108" name="Rectangle 7"/>
          <p:cNvSpPr/>
          <p:nvPr/>
        </p:nvSpPr>
        <p:spPr>
          <a:xfrm>
            <a:off x="6102720" y="3658680"/>
            <a:ext cx="3937680" cy="2723400"/>
          </a:xfrm>
          <a:prstGeom prst="rect">
            <a:avLst/>
          </a:prstGeom>
          <a:noFill/>
          <a:ln w="19050">
            <a:solidFill>
              <a:srgbClr val="000000"/>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42120"/>
            <a:ext cx="12191760" cy="132516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Personas (3)</a:t>
            </a:r>
            <a:endParaRPr b="0" lang="en-US" sz="4400" spc="-1" strike="noStrike">
              <a:solidFill>
                <a:srgbClr val="000000"/>
              </a:solidFill>
              <a:latin typeface="Calibri"/>
            </a:endParaRPr>
          </a:p>
        </p:txBody>
      </p:sp>
      <p:sp>
        <p:nvSpPr>
          <p:cNvPr id="110" name="TextBox 5"/>
          <p:cNvSpPr/>
          <p:nvPr/>
        </p:nvSpPr>
        <p:spPr>
          <a:xfrm>
            <a:off x="1470240" y="1859760"/>
            <a:ext cx="298224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rPr>
              <a:t>Name</a:t>
            </a:r>
            <a:r>
              <a:rPr b="0" lang="en-GB" sz="1800" spc="-1" strike="noStrike">
                <a:solidFill>
                  <a:srgbClr val="000000"/>
                </a:solidFill>
                <a:latin typeface="Calibri"/>
              </a:rPr>
              <a:t>: Patrick Davidson</a:t>
            </a:r>
            <a:endParaRPr b="0" lang="en-GB" sz="1800" spc="-1" strike="noStrike">
              <a:latin typeface="Arial"/>
            </a:endParaRPr>
          </a:p>
        </p:txBody>
      </p:sp>
      <p:sp>
        <p:nvSpPr>
          <p:cNvPr id="111" name="TextBox 6"/>
          <p:cNvSpPr/>
          <p:nvPr/>
        </p:nvSpPr>
        <p:spPr>
          <a:xfrm>
            <a:off x="1473120" y="2213640"/>
            <a:ext cx="284832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rPr>
              <a:t>Occupation</a:t>
            </a:r>
            <a:r>
              <a:rPr b="0" lang="en-GB" sz="1800" spc="-1" strike="noStrike">
                <a:solidFill>
                  <a:srgbClr val="000000"/>
                </a:solidFill>
                <a:latin typeface="Calibri"/>
              </a:rPr>
              <a:t>: Journalist</a:t>
            </a:r>
            <a:endParaRPr b="0" lang="en-GB" sz="1800" spc="-1" strike="noStrike">
              <a:latin typeface="Arial"/>
            </a:endParaRPr>
          </a:p>
        </p:txBody>
      </p:sp>
      <p:sp>
        <p:nvSpPr>
          <p:cNvPr id="112" name="TextBox 11"/>
          <p:cNvSpPr/>
          <p:nvPr/>
        </p:nvSpPr>
        <p:spPr>
          <a:xfrm>
            <a:off x="1633320" y="2594160"/>
            <a:ext cx="113508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rPr>
              <a:t>Age: </a:t>
            </a:r>
            <a:r>
              <a:rPr b="0" lang="en-GB" sz="1800" spc="-1" strike="noStrike">
                <a:solidFill>
                  <a:srgbClr val="000000"/>
                </a:solidFill>
                <a:latin typeface="Calibri"/>
              </a:rPr>
              <a:t>47</a:t>
            </a:r>
            <a:endParaRPr b="0" lang="en-GB" sz="1800" spc="-1" strike="noStrike">
              <a:latin typeface="Arial"/>
            </a:endParaRPr>
          </a:p>
        </p:txBody>
      </p:sp>
      <p:sp>
        <p:nvSpPr>
          <p:cNvPr id="113"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sp>
      <p:sp>
        <p:nvSpPr>
          <p:cNvPr id="114" name="TextBox 14"/>
          <p:cNvSpPr/>
          <p:nvPr/>
        </p:nvSpPr>
        <p:spPr>
          <a:xfrm>
            <a:off x="4501080" y="1352160"/>
            <a:ext cx="5415120" cy="22842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rPr>
              <a:t>General Description</a:t>
            </a:r>
            <a:r>
              <a:rPr b="0" lang="en-GB" sz="1800" spc="-1" strike="noStrike">
                <a:solidFill>
                  <a:srgbClr val="000000"/>
                </a:solidFill>
                <a:latin typeface="Calibri"/>
              </a:rPr>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b="0" lang="en-GB" sz="1800" spc="-1" strike="noStrike">
              <a:latin typeface="Arial"/>
            </a:endParaRPr>
          </a:p>
        </p:txBody>
      </p:sp>
      <p:sp>
        <p:nvSpPr>
          <p:cNvPr id="115" name="TextBox 15"/>
          <p:cNvSpPr/>
          <p:nvPr/>
        </p:nvSpPr>
        <p:spPr>
          <a:xfrm>
            <a:off x="6102720" y="3840840"/>
            <a:ext cx="3937680" cy="22842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rPr>
              <a:t>Critical Needs: </a:t>
            </a:r>
            <a:r>
              <a:rPr b="0" lang="en-GB" sz="1800" spc="-1" strike="noStrike">
                <a:solidFill>
                  <a:srgbClr val="000000"/>
                </a:solidFill>
                <a:latin typeface="Calibri"/>
              </a:rPr>
              <a:t>Patrick needs to easily access the site’s latest reviews posted for music and gigs. He also needs to be able to view other reviewers’ profiles so he can explore active users’ opinions and what music they have been listening to lately.</a:t>
            </a:r>
            <a:endParaRPr b="0" lang="en-GB" sz="1800" spc="-1" strike="noStrike">
              <a:latin typeface="Arial"/>
            </a:endParaRPr>
          </a:p>
        </p:txBody>
      </p:sp>
      <p:sp>
        <p:nvSpPr>
          <p:cNvPr id="116" name="Rectangle 16"/>
          <p:cNvSpPr/>
          <p:nvPr/>
        </p:nvSpPr>
        <p:spPr>
          <a:xfrm>
            <a:off x="6102720" y="3702240"/>
            <a:ext cx="3937680" cy="2723400"/>
          </a:xfrm>
          <a:prstGeom prst="rect">
            <a:avLst/>
          </a:prstGeom>
          <a:noFill/>
          <a:ln w="19050">
            <a:solidFill>
              <a:srgbClr val="000000"/>
            </a:solidFill>
            <a:round/>
          </a:ln>
        </p:spPr>
        <p:style>
          <a:lnRef idx="0"/>
          <a:fillRef idx="0"/>
          <a:effectRef idx="0"/>
          <a:fontRef idx="minor"/>
        </p:style>
      </p:sp>
      <p:sp>
        <p:nvSpPr>
          <p:cNvPr id="117" name="TextBox 17"/>
          <p:cNvSpPr/>
          <p:nvPr/>
        </p:nvSpPr>
        <p:spPr>
          <a:xfrm>
            <a:off x="135000" y="3831840"/>
            <a:ext cx="5415120" cy="25585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rPr>
              <a:t>Goals</a:t>
            </a:r>
            <a:r>
              <a:rPr b="0" lang="en-GB" sz="1800" spc="-1" strike="noStrike">
                <a:solidFill>
                  <a:srgbClr val="000000"/>
                </a:solidFill>
                <a:latin typeface="Calibri"/>
              </a:rPr>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b="0" lang="en-GB" sz="1800" spc="-1" strike="noStrike">
              <a:latin typeface="Arial"/>
            </a:endParaRPr>
          </a:p>
        </p:txBody>
      </p:sp>
      <p:sp>
        <p:nvSpPr>
          <p:cNvPr id="118" name="Rectangle 18"/>
          <p:cNvSpPr/>
          <p:nvPr/>
        </p:nvSpPr>
        <p:spPr>
          <a:xfrm>
            <a:off x="73080" y="370224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sp>
      <p:pic>
        <p:nvPicPr>
          <p:cNvPr id="119" name="Picture 4" descr="Man in white blazer"/>
          <p:cNvPicPr/>
          <p:nvPr/>
        </p:nvPicPr>
        <p:blipFill>
          <a:blip r:embed="rId1"/>
          <a:srcRect l="40833" t="0" r="20020" b="44497"/>
          <a:stretch/>
        </p:blipFill>
        <p:spPr>
          <a:xfrm>
            <a:off x="73080" y="1405800"/>
            <a:ext cx="1717560" cy="175392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5240" cy="132516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specification</a:t>
            </a:r>
            <a:endParaRPr b="0" lang="en-US" sz="4400" spc="-1" strike="noStrike">
              <a:solidFill>
                <a:srgbClr val="000000"/>
              </a:solidFill>
              <a:latin typeface="Calibri"/>
            </a:endParaRPr>
          </a:p>
        </p:txBody>
      </p:sp>
      <p:sp>
        <p:nvSpPr>
          <p:cNvPr id="121" name="PlaceHolder 2"/>
          <p:cNvSpPr>
            <a:spLocks noGrp="1"/>
          </p:cNvSpPr>
          <p:nvPr>
            <p:ph/>
          </p:nvPr>
        </p:nvSpPr>
        <p:spPr>
          <a:xfrm>
            <a:off x="838080" y="1825560"/>
            <a:ext cx="10515240" cy="4350960"/>
          </a:xfrm>
          <a:prstGeom prst="rect">
            <a:avLst/>
          </a:prstGeom>
          <a:noFill/>
          <a:ln w="0">
            <a:noFill/>
          </a:ln>
        </p:spPr>
        <p:txBody>
          <a:bodyPr anchor="t">
            <a:normAutofit fontScale="80000"/>
          </a:bodyPr>
          <a:p>
            <a:pPr marL="228600" indent="-228600">
              <a:lnSpc>
                <a:spcPct val="90000"/>
              </a:lnSpc>
              <a:spcBef>
                <a:spcPts val="1001"/>
              </a:spcBef>
              <a:buClr>
                <a:srgbClr val="000000"/>
              </a:buClr>
              <a:buFont typeface="Arial"/>
              <a:buChar char="•"/>
            </a:pPr>
            <a:r>
              <a:rPr b="0" lang="en-US" sz="2800" spc="-1" strike="noStrike">
                <a:solidFill>
                  <a:srgbClr val="000000"/>
                </a:solidFill>
                <a:latin typeface="Calibri"/>
              </a:rPr>
              <a:t>User Registration and Profiles: Allow users to create accounts, personalise their profiles, and track their music review history.</a:t>
            </a:r>
            <a:endParaRPr b="0" lang="en-US" sz="2800" spc="-1" strike="noStrike">
              <a:solidFill>
                <a:srgbClr val="000000"/>
              </a:solidFill>
              <a:latin typeface="Calibri"/>
            </a:endParaRPr>
          </a:p>
          <a:p>
            <a:pPr>
              <a:lnSpc>
                <a:spcPct val="90000"/>
              </a:lnSpc>
              <a:spcBef>
                <a:spcPts val="1001"/>
              </a:spcBef>
              <a:buNone/>
            </a:pPr>
            <a:endParaRPr b="0" lang="en-US" sz="2800" spc="-1" strike="noStrike">
              <a:solidFill>
                <a:srgbClr val="000000"/>
              </a:solidFill>
              <a:latin typeface="Calibri"/>
            </a:endParaRPr>
          </a:p>
          <a:p>
            <a:pPr marL="228600" indent="-228600">
              <a:lnSpc>
                <a:spcPct val="90000"/>
              </a:lnSpc>
              <a:spcBef>
                <a:spcPts val="1001"/>
              </a:spcBef>
              <a:buClr>
                <a:srgbClr val="000000"/>
              </a:buClr>
              <a:buFont typeface="Arial"/>
              <a:buChar char="•"/>
            </a:pPr>
            <a:r>
              <a:rPr b="0" lang="en-US" sz="2800" spc="-1" strike="noStrike">
                <a:solidFill>
                  <a:srgbClr val="000000"/>
                </a:solidFill>
                <a:latin typeface="Calibri"/>
              </a:rPr>
              <a:t>Review Posting: Enable users to write and post their reviews for albums or tracks, including rating them on a predefined scale.</a:t>
            </a:r>
            <a:endParaRPr b="0" lang="en-US" sz="2800" spc="-1" strike="noStrike">
              <a:solidFill>
                <a:srgbClr val="000000"/>
              </a:solidFill>
              <a:latin typeface="Calibri"/>
            </a:endParaRPr>
          </a:p>
          <a:p>
            <a:pPr>
              <a:lnSpc>
                <a:spcPct val="90000"/>
              </a:lnSpc>
              <a:spcBef>
                <a:spcPts val="1001"/>
              </a:spcBef>
              <a:buNone/>
              <a:tabLst>
                <a:tab algn="l" pos="0"/>
              </a:tabLst>
            </a:pPr>
            <a:endParaRPr b="0" lang="en-US" sz="2800" spc="-1" strike="noStrike">
              <a:solidFill>
                <a:srgbClr val="000000"/>
              </a:solidFill>
              <a:latin typeface="Calibri"/>
            </a:endParaRPr>
          </a:p>
          <a:p>
            <a:pPr marL="228600" indent="-228600">
              <a:lnSpc>
                <a:spcPct val="90000"/>
              </a:lnSpc>
              <a:spcBef>
                <a:spcPts val="1001"/>
              </a:spcBef>
              <a:buClr>
                <a:srgbClr val="000000"/>
              </a:buClr>
              <a:buFont typeface="Arial"/>
              <a:buChar char="•"/>
              <a:tabLst>
                <a:tab algn="l" pos="0"/>
              </a:tabLst>
            </a:pPr>
            <a:r>
              <a:rPr b="0" lang="en-US" sz="2800" spc="-1" strike="noStrike">
                <a:solidFill>
                  <a:srgbClr val="000000"/>
                </a:solidFill>
                <a:latin typeface="Calibri"/>
              </a:rPr>
              <a:t>Comment System: Allow users to comment on reviews and engage in discussions with other music enthusiasts.</a:t>
            </a:r>
            <a:endParaRPr b="0" lang="en-US" sz="2800" spc="-1" strike="noStrike">
              <a:solidFill>
                <a:srgbClr val="000000"/>
              </a:solidFill>
              <a:latin typeface="Calibri"/>
            </a:endParaRPr>
          </a:p>
          <a:p>
            <a:pPr>
              <a:lnSpc>
                <a:spcPct val="90000"/>
              </a:lnSpc>
              <a:spcBef>
                <a:spcPts val="1001"/>
              </a:spcBef>
              <a:buNone/>
              <a:tabLst>
                <a:tab algn="l" pos="0"/>
              </a:tabLst>
            </a:pPr>
            <a:endParaRPr b="0" lang="en-US" sz="2800" spc="-1" strike="noStrike">
              <a:solidFill>
                <a:srgbClr val="000000"/>
              </a:solidFill>
              <a:latin typeface="Calibri"/>
            </a:endParaRPr>
          </a:p>
          <a:p>
            <a:pPr marL="228600" indent="-228600">
              <a:lnSpc>
                <a:spcPct val="90000"/>
              </a:lnSpc>
              <a:spcBef>
                <a:spcPts val="1001"/>
              </a:spcBef>
              <a:buClr>
                <a:srgbClr val="000000"/>
              </a:buClr>
              <a:buFont typeface="Arial"/>
              <a:buChar char="•"/>
              <a:tabLst>
                <a:tab algn="l" pos="0"/>
              </a:tabLst>
            </a:pPr>
            <a:r>
              <a:rPr b="0" lang="en-US" sz="2800" spc="-1" strike="noStrike">
                <a:solidFill>
                  <a:srgbClr val="000000"/>
                </a:solidFill>
                <a:latin typeface="Calibri"/>
              </a:rPr>
              <a:t>Search Functionality: Enable users to search for artists, albums, or tracks using various filters (e.g., genre, release date, artist popularity).</a:t>
            </a:r>
            <a:endParaRPr b="0" lang="en-US" sz="28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5240" cy="132516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system architecture diagram</a:t>
            </a:r>
            <a:endParaRPr b="0" lang="en-US" sz="4400" spc="-1" strike="noStrike">
              <a:solidFill>
                <a:srgbClr val="000000"/>
              </a:solidFill>
              <a:latin typeface="Calibri"/>
            </a:endParaRPr>
          </a:p>
        </p:txBody>
      </p:sp>
      <p:pic>
        <p:nvPicPr>
          <p:cNvPr id="123" name="Content Placeholder 4" descr=""/>
          <p:cNvPicPr/>
          <p:nvPr/>
        </p:nvPicPr>
        <p:blipFill>
          <a:blip r:embed="rId1"/>
          <a:stretch/>
        </p:blipFill>
        <p:spPr>
          <a:xfrm>
            <a:off x="1384200" y="1825560"/>
            <a:ext cx="9423360" cy="435096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4" name="" descr=""/>
          <p:cNvPicPr/>
          <p:nvPr/>
        </p:nvPicPr>
        <p:blipFill>
          <a:blip r:embed="rId1"/>
          <a:stretch/>
        </p:blipFill>
        <p:spPr>
          <a:xfrm>
            <a:off x="88200" y="180000"/>
            <a:ext cx="11971800" cy="6660000"/>
          </a:xfrm>
          <a:prstGeom prst="rect">
            <a:avLst/>
          </a:prstGeom>
          <a:ln w="0">
            <a:noFill/>
          </a:ln>
        </p:spPr>
      </p:pic>
      <p:sp>
        <p:nvSpPr>
          <p:cNvPr id="125" name="Title 2"/>
          <p:cNvSpPr txBox="1"/>
          <p:nvPr/>
        </p:nvSpPr>
        <p:spPr>
          <a:xfrm>
            <a:off x="284760" y="0"/>
            <a:ext cx="10515240" cy="1325160"/>
          </a:xfrm>
          <a:prstGeom prst="rect">
            <a:avLst/>
          </a:prstGeom>
          <a:noFill/>
          <a:ln w="0">
            <a:noFill/>
          </a:ln>
        </p:spPr>
        <p:txBody>
          <a:bodyPr anchor="ctr">
            <a:noAutofit/>
          </a:bodyPr>
          <a:p>
            <a:pPr>
              <a:lnSpc>
                <a:spcPct val="90000"/>
              </a:lnSpc>
              <a:buNone/>
            </a:pPr>
            <a:r>
              <a:rPr b="0" lang="en-US" sz="4400" spc="-1" strike="noStrike">
                <a:solidFill>
                  <a:srgbClr val="000000"/>
                </a:solidFill>
                <a:latin typeface="Calibri Light"/>
              </a:rPr>
              <a:t>ER Diagram</a:t>
            </a:r>
            <a:endParaRPr b="0" lang="en-US" sz="4400" spc="-1" strike="noStrike">
              <a:solidFill>
                <a:srgbClr val="000000"/>
              </a:solidFill>
              <a:latin typeface="Calibri"/>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0" y="103320"/>
            <a:ext cx="5005440" cy="523080"/>
          </a:xfrm>
          <a:prstGeom prst="rect">
            <a:avLst/>
          </a:prstGeom>
          <a:noFill/>
          <a:ln w="0">
            <a:noFill/>
          </a:ln>
        </p:spPr>
        <p:txBody>
          <a:bodyPr anchor="ctr">
            <a:normAutofit fontScale="70000"/>
          </a:bodyPr>
          <a:p>
            <a:pPr>
              <a:lnSpc>
                <a:spcPct val="90000"/>
              </a:lnSpc>
              <a:buNone/>
            </a:pPr>
            <a:r>
              <a:rPr b="0" lang="en-US" sz="4400" spc="-1" strike="noStrike">
                <a:solidFill>
                  <a:srgbClr val="000000"/>
                </a:solidFill>
                <a:latin typeface="Calibri Light"/>
              </a:rPr>
              <a:t>Wireframes - Home</a:t>
            </a:r>
            <a:endParaRPr b="0" lang="en-US" sz="4400" spc="-1" strike="noStrike">
              <a:solidFill>
                <a:srgbClr val="000000"/>
              </a:solidFill>
              <a:latin typeface="Calibri"/>
            </a:endParaRPr>
          </a:p>
        </p:txBody>
      </p:sp>
      <p:pic>
        <p:nvPicPr>
          <p:cNvPr id="127" name="Content Placeholder 8" descr=""/>
          <p:cNvPicPr/>
          <p:nvPr/>
        </p:nvPicPr>
        <p:blipFill>
          <a:blip r:embed="rId1"/>
          <a:srcRect l="0" t="0" r="0" b="54179"/>
          <a:stretch/>
        </p:blipFill>
        <p:spPr>
          <a:xfrm>
            <a:off x="0" y="824760"/>
            <a:ext cx="6020280" cy="5513040"/>
          </a:xfrm>
          <a:prstGeom prst="rect">
            <a:avLst/>
          </a:prstGeom>
          <a:ln w="0">
            <a:solidFill>
              <a:srgbClr val="000000"/>
            </a:solidFill>
          </a:ln>
        </p:spPr>
      </p:pic>
      <p:pic>
        <p:nvPicPr>
          <p:cNvPr id="128" name="Picture 10" descr=""/>
          <p:cNvPicPr/>
          <p:nvPr/>
        </p:nvPicPr>
        <p:blipFill>
          <a:blip r:embed="rId2"/>
          <a:srcRect l="0" t="43313" r="0" b="0"/>
          <a:stretch/>
        </p:blipFill>
        <p:spPr>
          <a:xfrm>
            <a:off x="6284880" y="824760"/>
            <a:ext cx="5906880" cy="5513040"/>
          </a:xfrm>
          <a:prstGeom prst="rect">
            <a:avLst/>
          </a:prstGeom>
          <a:ln w="0">
            <a:solidFill>
              <a:srgbClr val="000000"/>
            </a:solidFill>
          </a:ln>
        </p:spPr>
      </p:pic>
      <p:sp>
        <p:nvSpPr>
          <p:cNvPr id="129" name="TextBox 11"/>
          <p:cNvSpPr/>
          <p:nvPr/>
        </p:nvSpPr>
        <p:spPr>
          <a:xfrm>
            <a:off x="5099040" y="942840"/>
            <a:ext cx="1185480" cy="3027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1400" spc="-1" strike="noStrike">
                <a:solidFill>
                  <a:srgbClr val="000000"/>
                </a:solidFill>
                <a:latin typeface="Calibri"/>
              </a:rPr>
              <a:t>Login</a:t>
            </a:r>
            <a:endParaRPr b="0" lang="en-GB" sz="14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76</TotalTime>
  <Application>LibreOffice/7.3.7.2$Linux_X86_64 LibreOffice_project/30$Build-2</Application>
  <AppVersion>15.0000</AppVersion>
  <Words>778</Words>
  <Paragraphs>41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2024-02-16T09:40:08Z</dcterms:created>
  <dc:creator>Steve Falkovsky (student)</dc:creator>
  <dc:description/>
  <dc:language>en-GB</dc:language>
  <cp:lastModifiedBy/>
  <dcterms:modified xsi:type="dcterms:W3CDTF">2024-02-18T21:03:57Z</dcterms:modified>
  <cp:revision>9</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14</vt:i4>
  </property>
</Properties>
</file>